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5" r:id="rId3"/>
    <p:sldId id="266" r:id="rId4"/>
    <p:sldId id="267" r:id="rId5"/>
    <p:sldId id="261" r:id="rId6"/>
    <p:sldId id="268" r:id="rId7"/>
    <p:sldId id="260" r:id="rId8"/>
    <p:sldId id="262" r:id="rId9"/>
    <p:sldId id="269" r:id="rId10"/>
    <p:sldId id="271" r:id="rId11"/>
    <p:sldId id="270" r:id="rId12"/>
    <p:sldId id="272" r:id="rId1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1" autoAdjust="0"/>
    <p:restoredTop sz="94638"/>
  </p:normalViewPr>
  <p:slideViewPr>
    <p:cSldViewPr snapToGrid="0">
      <p:cViewPr varScale="1">
        <p:scale>
          <a:sx n="126" d="100"/>
          <a:sy n="126" d="100"/>
        </p:scale>
        <p:origin x="200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2" d="100"/>
          <a:sy n="102" d="100"/>
        </p:scale>
        <p:origin x="385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image" Target="../media/image4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image" Target="../media/image4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image" Target="../media/image4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image" Target="../media/image4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image" Target="../media/image4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image" Target="../media/image4.pn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image" Target="../media/image4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image" Target="../media/image4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image" Target="../media/image4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image" Target="../media/image4.pn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image" Target="../media/image4.pn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392AA6-A210-42D5-9938-4A0BBA7E727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3042AB-1286-4A81-AE4A-8DB7B48E261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>
              <a:latin typeface="ubuntu" panose="020B0504030602030204" pitchFamily="34" charset="0"/>
            </a:rPr>
            <a:t>Heavy &amp; Slow Virtual Machines</a:t>
          </a:r>
        </a:p>
      </dgm:t>
    </dgm:pt>
    <dgm:pt modelId="{4D497B0E-CA10-46C5-A8C0-0D0AF0FB7DFE}" type="parTrans" cxnId="{9B1B6BA1-E618-4216-A3C0-61281CAA7CAD}">
      <dgm:prSet/>
      <dgm:spPr/>
      <dgm:t>
        <a:bodyPr/>
        <a:lstStyle/>
        <a:p>
          <a:endParaRPr lang="en-US"/>
        </a:p>
      </dgm:t>
    </dgm:pt>
    <dgm:pt modelId="{BA1AA8EF-BC0E-43A4-9D7A-2A34A37D6612}" type="sibTrans" cxnId="{9B1B6BA1-E618-4216-A3C0-61281CAA7CAD}">
      <dgm:prSet/>
      <dgm:spPr/>
      <dgm:t>
        <a:bodyPr/>
        <a:lstStyle/>
        <a:p>
          <a:endParaRPr lang="en-US"/>
        </a:p>
      </dgm:t>
    </dgm:pt>
    <dgm:pt modelId="{E63B9216-2B90-4F1F-A142-74926E4BC92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>
              <a:latin typeface="ubuntu" panose="020B0504030602030204" pitchFamily="34" charset="0"/>
            </a:rPr>
            <a:t>Separate OS Install needed</a:t>
          </a:r>
        </a:p>
      </dgm:t>
    </dgm:pt>
    <dgm:pt modelId="{0AA76AD6-1DE0-4AD7-8DAD-93F646D0F986}" type="parTrans" cxnId="{61D234BD-8797-4D23-A4C3-A737C4FA825A}">
      <dgm:prSet/>
      <dgm:spPr/>
      <dgm:t>
        <a:bodyPr/>
        <a:lstStyle/>
        <a:p>
          <a:pPr latinLnBrk="1"/>
          <a:endParaRPr lang="ko-KR" altLang="en-US"/>
        </a:p>
      </dgm:t>
    </dgm:pt>
    <dgm:pt modelId="{09A75CC5-E897-44D2-BE2A-BF18B0292CDD}" type="sibTrans" cxnId="{61D234BD-8797-4D23-A4C3-A737C4FA825A}">
      <dgm:prSet/>
      <dgm:spPr/>
      <dgm:t>
        <a:bodyPr/>
        <a:lstStyle/>
        <a:p>
          <a:pPr latinLnBrk="1"/>
          <a:endParaRPr lang="ko-KR" altLang="en-US"/>
        </a:p>
      </dgm:t>
    </dgm:pt>
    <dgm:pt modelId="{6C0E5B4C-C295-4095-BF71-1144D7CC5EC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>
              <a:latin typeface="ubuntu" panose="020B0504030602030204" pitchFamily="34" charset="0"/>
            </a:rPr>
            <a:t>Larger disk space required</a:t>
          </a:r>
        </a:p>
      </dgm:t>
    </dgm:pt>
    <dgm:pt modelId="{C72A6A18-315A-4F9F-90E2-91BB57182F6D}" type="parTrans" cxnId="{B9E4FD40-7A86-4A9F-A6B4-0FE9B790E7AB}">
      <dgm:prSet/>
      <dgm:spPr/>
      <dgm:t>
        <a:bodyPr/>
        <a:lstStyle/>
        <a:p>
          <a:pPr latinLnBrk="1"/>
          <a:endParaRPr lang="ko-KR" altLang="en-US"/>
        </a:p>
      </dgm:t>
    </dgm:pt>
    <dgm:pt modelId="{CC947C4E-0785-448C-84C7-0842D0A8DF4D}" type="sibTrans" cxnId="{B9E4FD40-7A86-4A9F-A6B4-0FE9B790E7AB}">
      <dgm:prSet/>
      <dgm:spPr/>
      <dgm:t>
        <a:bodyPr/>
        <a:lstStyle/>
        <a:p>
          <a:pPr latinLnBrk="1"/>
          <a:endParaRPr lang="ko-KR" altLang="en-US"/>
        </a:p>
      </dgm:t>
    </dgm:pt>
    <dgm:pt modelId="{8F6A4F93-3228-4212-AE11-78DE864B6560}" type="pres">
      <dgm:prSet presAssocID="{50392AA6-A210-42D5-9938-4A0BBA7E727F}" presName="root" presStyleCnt="0">
        <dgm:presLayoutVars>
          <dgm:dir/>
          <dgm:resizeHandles val="exact"/>
        </dgm:presLayoutVars>
      </dgm:prSet>
      <dgm:spPr/>
    </dgm:pt>
    <dgm:pt modelId="{2CCFFCEA-FCFC-4205-94BD-D49CF554E2E1}" type="pres">
      <dgm:prSet presAssocID="{4E3042AB-1286-4A81-AE4A-8DB7B48E261C}" presName="compNode" presStyleCnt="0"/>
      <dgm:spPr/>
    </dgm:pt>
    <dgm:pt modelId="{C6C16E05-0A6F-4B38-91A2-CC8DC473035D}" type="pres">
      <dgm:prSet presAssocID="{4E3042AB-1286-4A81-AE4A-8DB7B48E261C}" presName="bgRect" presStyleLbl="bgShp" presStyleIdx="0" presStyleCnt="3" custLinFactY="-12506" custLinFactNeighborX="-21427" custLinFactNeighborY="-100000"/>
      <dgm:spPr/>
    </dgm:pt>
    <dgm:pt modelId="{9927DFF5-A9B6-449D-AD94-DD1722D36DE9}" type="pres">
      <dgm:prSet presAssocID="{4E3042AB-1286-4A81-AE4A-8DB7B48E261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확인 표시"/>
        </a:ext>
      </dgm:extLst>
    </dgm:pt>
    <dgm:pt modelId="{B9B62276-F1E4-432F-9562-0806E9255247}" type="pres">
      <dgm:prSet presAssocID="{4E3042AB-1286-4A81-AE4A-8DB7B48E261C}" presName="spaceRect" presStyleCnt="0"/>
      <dgm:spPr/>
    </dgm:pt>
    <dgm:pt modelId="{1B4D4DEC-4769-4F53-928A-449C649B8DE1}" type="pres">
      <dgm:prSet presAssocID="{4E3042AB-1286-4A81-AE4A-8DB7B48E261C}" presName="parTx" presStyleLbl="revTx" presStyleIdx="0" presStyleCnt="3" custLinFactNeighborX="-187" custLinFactNeighborY="-436">
        <dgm:presLayoutVars>
          <dgm:chMax val="0"/>
          <dgm:chPref val="0"/>
        </dgm:presLayoutVars>
      </dgm:prSet>
      <dgm:spPr/>
    </dgm:pt>
    <dgm:pt modelId="{A934A538-CD9A-4D8B-9031-3054235C0173}" type="pres">
      <dgm:prSet presAssocID="{BA1AA8EF-BC0E-43A4-9D7A-2A34A37D6612}" presName="sibTrans" presStyleCnt="0"/>
      <dgm:spPr/>
    </dgm:pt>
    <dgm:pt modelId="{29A38F0C-87C1-41A2-91F7-283476144B35}" type="pres">
      <dgm:prSet presAssocID="{E63B9216-2B90-4F1F-A142-74926E4BC926}" presName="compNode" presStyleCnt="0"/>
      <dgm:spPr/>
    </dgm:pt>
    <dgm:pt modelId="{627CC0A9-3FDF-4DCD-BF14-D8A9E5AF8C7D}" type="pres">
      <dgm:prSet presAssocID="{E63B9216-2B90-4F1F-A142-74926E4BC926}" presName="bgRect" presStyleLbl="bgShp" presStyleIdx="1" presStyleCnt="3"/>
      <dgm:spPr/>
    </dgm:pt>
    <dgm:pt modelId="{46D55259-AB64-4543-9348-AD316F66D670}" type="pres">
      <dgm:prSet presAssocID="{E63B9216-2B90-4F1F-A142-74926E4BC926}" presName="iconRect" presStyleLbl="node1" presStyleIdx="1" presStyleCnt="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822F2783-9E9C-4120-86AA-61F9AF9F2713}" type="pres">
      <dgm:prSet presAssocID="{E63B9216-2B90-4F1F-A142-74926E4BC926}" presName="spaceRect" presStyleCnt="0"/>
      <dgm:spPr/>
    </dgm:pt>
    <dgm:pt modelId="{97FE94E4-5743-46A8-BECD-413E198A273D}" type="pres">
      <dgm:prSet presAssocID="{E63B9216-2B90-4F1F-A142-74926E4BC926}" presName="parTx" presStyleLbl="revTx" presStyleIdx="1" presStyleCnt="3">
        <dgm:presLayoutVars>
          <dgm:chMax val="0"/>
          <dgm:chPref val="0"/>
        </dgm:presLayoutVars>
      </dgm:prSet>
      <dgm:spPr/>
    </dgm:pt>
    <dgm:pt modelId="{2409D902-58EF-4B4C-AE88-9FEB11077EC3}" type="pres">
      <dgm:prSet presAssocID="{09A75CC5-E897-44D2-BE2A-BF18B0292CDD}" presName="sibTrans" presStyleCnt="0"/>
      <dgm:spPr/>
    </dgm:pt>
    <dgm:pt modelId="{76421D57-D0F7-4829-8B9A-9B939B7E8FF6}" type="pres">
      <dgm:prSet presAssocID="{6C0E5B4C-C295-4095-BF71-1144D7CC5EC8}" presName="compNode" presStyleCnt="0"/>
      <dgm:spPr/>
    </dgm:pt>
    <dgm:pt modelId="{28122F01-F27B-4E37-B349-05C0E1405AB6}" type="pres">
      <dgm:prSet presAssocID="{6C0E5B4C-C295-4095-BF71-1144D7CC5EC8}" presName="bgRect" presStyleLbl="bgShp" presStyleIdx="2" presStyleCnt="3"/>
      <dgm:spPr/>
    </dgm:pt>
    <dgm:pt modelId="{06AFBE68-4480-487F-B225-3138D94A8463}" type="pres">
      <dgm:prSet presAssocID="{6C0E5B4C-C295-4095-BF71-1144D7CC5EC8}" presName="iconRect" presStyleLbl="node1" presStyleIdx="2" presStyleCnt="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9AC42049-0402-4F20-9330-8FA625875EC1}" type="pres">
      <dgm:prSet presAssocID="{6C0E5B4C-C295-4095-BF71-1144D7CC5EC8}" presName="spaceRect" presStyleCnt="0"/>
      <dgm:spPr/>
    </dgm:pt>
    <dgm:pt modelId="{23E357FF-4CFC-4D77-976A-A32583828E7A}" type="pres">
      <dgm:prSet presAssocID="{6C0E5B4C-C295-4095-BF71-1144D7CC5EC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4F80C1C-4F27-409D-B134-B7F89AE7B3CC}" type="presOf" srcId="{4E3042AB-1286-4A81-AE4A-8DB7B48E261C}" destId="{1B4D4DEC-4769-4F53-928A-449C649B8DE1}" srcOrd="0" destOrd="0" presId="urn:microsoft.com/office/officeart/2018/2/layout/IconVerticalSolidList"/>
    <dgm:cxn modelId="{B9E4FD40-7A86-4A9F-A6B4-0FE9B790E7AB}" srcId="{50392AA6-A210-42D5-9938-4A0BBA7E727F}" destId="{6C0E5B4C-C295-4095-BF71-1144D7CC5EC8}" srcOrd="2" destOrd="0" parTransId="{C72A6A18-315A-4F9F-90E2-91BB57182F6D}" sibTransId="{CC947C4E-0785-448C-84C7-0842D0A8DF4D}"/>
    <dgm:cxn modelId="{937EA277-05B1-4E5A-AE47-6FC84704E37C}" type="presOf" srcId="{50392AA6-A210-42D5-9938-4A0BBA7E727F}" destId="{8F6A4F93-3228-4212-AE11-78DE864B6560}" srcOrd="0" destOrd="0" presId="urn:microsoft.com/office/officeart/2018/2/layout/IconVerticalSolidList"/>
    <dgm:cxn modelId="{10F3B78C-A4B0-4151-B394-03C32DD98317}" type="presOf" srcId="{E63B9216-2B90-4F1F-A142-74926E4BC926}" destId="{97FE94E4-5743-46A8-BECD-413E198A273D}" srcOrd="0" destOrd="0" presId="urn:microsoft.com/office/officeart/2018/2/layout/IconVerticalSolidList"/>
    <dgm:cxn modelId="{9B1B6BA1-E618-4216-A3C0-61281CAA7CAD}" srcId="{50392AA6-A210-42D5-9938-4A0BBA7E727F}" destId="{4E3042AB-1286-4A81-AE4A-8DB7B48E261C}" srcOrd="0" destOrd="0" parTransId="{4D497B0E-CA10-46C5-A8C0-0D0AF0FB7DFE}" sibTransId="{BA1AA8EF-BC0E-43A4-9D7A-2A34A37D6612}"/>
    <dgm:cxn modelId="{61D234BD-8797-4D23-A4C3-A737C4FA825A}" srcId="{50392AA6-A210-42D5-9938-4A0BBA7E727F}" destId="{E63B9216-2B90-4F1F-A142-74926E4BC926}" srcOrd="1" destOrd="0" parTransId="{0AA76AD6-1DE0-4AD7-8DAD-93F646D0F986}" sibTransId="{09A75CC5-E897-44D2-BE2A-BF18B0292CDD}"/>
    <dgm:cxn modelId="{6019C9FF-4B9C-4BE6-8B7F-E7062D9099EA}" type="presOf" srcId="{6C0E5B4C-C295-4095-BF71-1144D7CC5EC8}" destId="{23E357FF-4CFC-4D77-976A-A32583828E7A}" srcOrd="0" destOrd="0" presId="urn:microsoft.com/office/officeart/2018/2/layout/IconVerticalSolidList"/>
    <dgm:cxn modelId="{FB49CE76-36E2-407F-B122-014E91D9869A}" type="presParOf" srcId="{8F6A4F93-3228-4212-AE11-78DE864B6560}" destId="{2CCFFCEA-FCFC-4205-94BD-D49CF554E2E1}" srcOrd="0" destOrd="0" presId="urn:microsoft.com/office/officeart/2018/2/layout/IconVerticalSolidList"/>
    <dgm:cxn modelId="{FF37628C-0580-4C73-A912-871037A41D3D}" type="presParOf" srcId="{2CCFFCEA-FCFC-4205-94BD-D49CF554E2E1}" destId="{C6C16E05-0A6F-4B38-91A2-CC8DC473035D}" srcOrd="0" destOrd="0" presId="urn:microsoft.com/office/officeart/2018/2/layout/IconVerticalSolidList"/>
    <dgm:cxn modelId="{92CEED45-D0F5-4250-A1D9-8A372282A321}" type="presParOf" srcId="{2CCFFCEA-FCFC-4205-94BD-D49CF554E2E1}" destId="{9927DFF5-A9B6-449D-AD94-DD1722D36DE9}" srcOrd="1" destOrd="0" presId="urn:microsoft.com/office/officeart/2018/2/layout/IconVerticalSolidList"/>
    <dgm:cxn modelId="{A70665CF-A561-4195-8B87-6BD6C77CAB20}" type="presParOf" srcId="{2CCFFCEA-FCFC-4205-94BD-D49CF554E2E1}" destId="{B9B62276-F1E4-432F-9562-0806E9255247}" srcOrd="2" destOrd="0" presId="urn:microsoft.com/office/officeart/2018/2/layout/IconVerticalSolidList"/>
    <dgm:cxn modelId="{722E2B11-EC9A-4C98-B23C-EBF2423C0740}" type="presParOf" srcId="{2CCFFCEA-FCFC-4205-94BD-D49CF554E2E1}" destId="{1B4D4DEC-4769-4F53-928A-449C649B8DE1}" srcOrd="3" destOrd="0" presId="urn:microsoft.com/office/officeart/2018/2/layout/IconVerticalSolidList"/>
    <dgm:cxn modelId="{9BF2E283-2367-4EFD-9893-EF182220CC75}" type="presParOf" srcId="{8F6A4F93-3228-4212-AE11-78DE864B6560}" destId="{A934A538-CD9A-4D8B-9031-3054235C0173}" srcOrd="1" destOrd="0" presId="urn:microsoft.com/office/officeart/2018/2/layout/IconVerticalSolidList"/>
    <dgm:cxn modelId="{80FCC7E7-3110-4A89-B1F4-7ED33CFC610F}" type="presParOf" srcId="{8F6A4F93-3228-4212-AE11-78DE864B6560}" destId="{29A38F0C-87C1-41A2-91F7-283476144B35}" srcOrd="2" destOrd="0" presId="urn:microsoft.com/office/officeart/2018/2/layout/IconVerticalSolidList"/>
    <dgm:cxn modelId="{D770A51D-1C1B-4713-8DA7-7591B6B3A021}" type="presParOf" srcId="{29A38F0C-87C1-41A2-91F7-283476144B35}" destId="{627CC0A9-3FDF-4DCD-BF14-D8A9E5AF8C7D}" srcOrd="0" destOrd="0" presId="urn:microsoft.com/office/officeart/2018/2/layout/IconVerticalSolidList"/>
    <dgm:cxn modelId="{DCD4A0D5-EE0F-4F25-91D9-0CE8E272971D}" type="presParOf" srcId="{29A38F0C-87C1-41A2-91F7-283476144B35}" destId="{46D55259-AB64-4543-9348-AD316F66D670}" srcOrd="1" destOrd="0" presId="urn:microsoft.com/office/officeart/2018/2/layout/IconVerticalSolidList"/>
    <dgm:cxn modelId="{18A61757-86B0-4CD3-9D75-397775D7F89E}" type="presParOf" srcId="{29A38F0C-87C1-41A2-91F7-283476144B35}" destId="{822F2783-9E9C-4120-86AA-61F9AF9F2713}" srcOrd="2" destOrd="0" presId="urn:microsoft.com/office/officeart/2018/2/layout/IconVerticalSolidList"/>
    <dgm:cxn modelId="{DC586BB1-2B62-48D5-B795-CA0F710B9882}" type="presParOf" srcId="{29A38F0C-87C1-41A2-91F7-283476144B35}" destId="{97FE94E4-5743-46A8-BECD-413E198A273D}" srcOrd="3" destOrd="0" presId="urn:microsoft.com/office/officeart/2018/2/layout/IconVerticalSolidList"/>
    <dgm:cxn modelId="{6381428E-775D-4D03-8DB9-B4C004507F4B}" type="presParOf" srcId="{8F6A4F93-3228-4212-AE11-78DE864B6560}" destId="{2409D902-58EF-4B4C-AE88-9FEB11077EC3}" srcOrd="3" destOrd="0" presId="urn:microsoft.com/office/officeart/2018/2/layout/IconVerticalSolidList"/>
    <dgm:cxn modelId="{6CCB75D0-7562-4DCC-BC89-3D0290830B16}" type="presParOf" srcId="{8F6A4F93-3228-4212-AE11-78DE864B6560}" destId="{76421D57-D0F7-4829-8B9A-9B939B7E8FF6}" srcOrd="4" destOrd="0" presId="urn:microsoft.com/office/officeart/2018/2/layout/IconVerticalSolidList"/>
    <dgm:cxn modelId="{96E19308-1002-43F1-8D70-2E5B6264AEC9}" type="presParOf" srcId="{76421D57-D0F7-4829-8B9A-9B939B7E8FF6}" destId="{28122F01-F27B-4E37-B349-05C0E1405AB6}" srcOrd="0" destOrd="0" presId="urn:microsoft.com/office/officeart/2018/2/layout/IconVerticalSolidList"/>
    <dgm:cxn modelId="{D947F685-7E13-497D-9226-1567E3F06242}" type="presParOf" srcId="{76421D57-D0F7-4829-8B9A-9B939B7E8FF6}" destId="{06AFBE68-4480-487F-B225-3138D94A8463}" srcOrd="1" destOrd="0" presId="urn:microsoft.com/office/officeart/2018/2/layout/IconVerticalSolidList"/>
    <dgm:cxn modelId="{CDA287AB-06C3-4613-BEAD-902E7637E5CA}" type="presParOf" srcId="{76421D57-D0F7-4829-8B9A-9B939B7E8FF6}" destId="{9AC42049-0402-4F20-9330-8FA625875EC1}" srcOrd="2" destOrd="0" presId="urn:microsoft.com/office/officeart/2018/2/layout/IconVerticalSolidList"/>
    <dgm:cxn modelId="{56CB2CE3-8E0C-47E5-9D8F-1C70A057FC36}" type="presParOf" srcId="{76421D57-D0F7-4829-8B9A-9B939B7E8FF6}" destId="{23E357FF-4CFC-4D77-976A-A32583828E7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392AA6-A210-42D5-9938-4A0BBA7E727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3042AB-1286-4A81-AE4A-8DB7B48E261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>
              <a:latin typeface="ubuntu" panose="020B0504030602030204" pitchFamily="34" charset="0"/>
            </a:rPr>
            <a:t>Lightweight &amp; fast execution</a:t>
          </a:r>
          <a:endParaRPr lang="en-US" sz="1400" dirty="0">
            <a:latin typeface="ubuntu" panose="020B0504030602030204" pitchFamily="34" charset="0"/>
          </a:endParaRPr>
        </a:p>
      </dgm:t>
    </dgm:pt>
    <dgm:pt modelId="{4D497B0E-CA10-46C5-A8C0-0D0AF0FB7DFE}" type="parTrans" cxnId="{9B1B6BA1-E618-4216-A3C0-61281CAA7CAD}">
      <dgm:prSet/>
      <dgm:spPr/>
      <dgm:t>
        <a:bodyPr/>
        <a:lstStyle/>
        <a:p>
          <a:endParaRPr lang="en-US"/>
        </a:p>
      </dgm:t>
    </dgm:pt>
    <dgm:pt modelId="{BA1AA8EF-BC0E-43A4-9D7A-2A34A37D6612}" type="sibTrans" cxnId="{9B1B6BA1-E618-4216-A3C0-61281CAA7CAD}">
      <dgm:prSet/>
      <dgm:spPr/>
      <dgm:t>
        <a:bodyPr/>
        <a:lstStyle/>
        <a:p>
          <a:endParaRPr lang="en-US"/>
        </a:p>
      </dgm:t>
    </dgm:pt>
    <dgm:pt modelId="{B3685EA6-3AC9-4EA5-832A-44D55608A63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>
              <a:latin typeface="ubuntu" panose="020B0504030602030204" pitchFamily="34" charset="0"/>
            </a:rPr>
            <a:t>Shared OS</a:t>
          </a:r>
        </a:p>
      </dgm:t>
    </dgm:pt>
    <dgm:pt modelId="{86B4C719-CCA4-4FC3-9B42-629C8DAE83FE}" type="parTrans" cxnId="{F30CA6C9-7BF7-46D7-943A-564C87495E91}">
      <dgm:prSet/>
      <dgm:spPr/>
      <dgm:t>
        <a:bodyPr/>
        <a:lstStyle/>
        <a:p>
          <a:pPr latinLnBrk="1"/>
          <a:endParaRPr lang="ko-KR" altLang="en-US"/>
        </a:p>
      </dgm:t>
    </dgm:pt>
    <dgm:pt modelId="{A544E9C1-955F-4665-9CF7-F81D921F7193}" type="sibTrans" cxnId="{F30CA6C9-7BF7-46D7-943A-564C87495E91}">
      <dgm:prSet/>
      <dgm:spPr/>
      <dgm:t>
        <a:bodyPr/>
        <a:lstStyle/>
        <a:p>
          <a:pPr latinLnBrk="1"/>
          <a:endParaRPr lang="ko-KR" altLang="en-US"/>
        </a:p>
      </dgm:t>
    </dgm:pt>
    <dgm:pt modelId="{DE70E668-28FC-4609-80F1-5FAA4218777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>
              <a:latin typeface="ubuntu" panose="020B0504030602030204" pitchFamily="34" charset="0"/>
            </a:rPr>
            <a:t>Smaller disk space required</a:t>
          </a:r>
        </a:p>
      </dgm:t>
    </dgm:pt>
    <dgm:pt modelId="{6CD2F1E0-3819-4F27-A689-9AD809F8B4E4}" type="parTrans" cxnId="{3606C3A5-A73B-43D3-A7DA-5C8DB3CB5F15}">
      <dgm:prSet/>
      <dgm:spPr/>
      <dgm:t>
        <a:bodyPr/>
        <a:lstStyle/>
        <a:p>
          <a:pPr latinLnBrk="1"/>
          <a:endParaRPr lang="ko-KR" altLang="en-US"/>
        </a:p>
      </dgm:t>
    </dgm:pt>
    <dgm:pt modelId="{8A83567E-A2B1-46F6-B653-C6E599C36532}" type="sibTrans" cxnId="{3606C3A5-A73B-43D3-A7DA-5C8DB3CB5F15}">
      <dgm:prSet/>
      <dgm:spPr/>
      <dgm:t>
        <a:bodyPr/>
        <a:lstStyle/>
        <a:p>
          <a:pPr latinLnBrk="1"/>
          <a:endParaRPr lang="ko-KR" altLang="en-US"/>
        </a:p>
      </dgm:t>
    </dgm:pt>
    <dgm:pt modelId="{8F6A4F93-3228-4212-AE11-78DE864B6560}" type="pres">
      <dgm:prSet presAssocID="{50392AA6-A210-42D5-9938-4A0BBA7E727F}" presName="root" presStyleCnt="0">
        <dgm:presLayoutVars>
          <dgm:dir/>
          <dgm:resizeHandles val="exact"/>
        </dgm:presLayoutVars>
      </dgm:prSet>
      <dgm:spPr/>
    </dgm:pt>
    <dgm:pt modelId="{2CCFFCEA-FCFC-4205-94BD-D49CF554E2E1}" type="pres">
      <dgm:prSet presAssocID="{4E3042AB-1286-4A81-AE4A-8DB7B48E261C}" presName="compNode" presStyleCnt="0"/>
      <dgm:spPr/>
    </dgm:pt>
    <dgm:pt modelId="{C6C16E05-0A6F-4B38-91A2-CC8DC473035D}" type="pres">
      <dgm:prSet presAssocID="{4E3042AB-1286-4A81-AE4A-8DB7B48E261C}" presName="bgRect" presStyleLbl="bgShp" presStyleIdx="0" presStyleCnt="3" custLinFactY="-12506" custLinFactNeighborX="-21427" custLinFactNeighborY="-100000"/>
      <dgm:spPr/>
    </dgm:pt>
    <dgm:pt modelId="{9927DFF5-A9B6-449D-AD94-DD1722D36DE9}" type="pres">
      <dgm:prSet presAssocID="{4E3042AB-1286-4A81-AE4A-8DB7B48E261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확인 표시"/>
        </a:ext>
      </dgm:extLst>
    </dgm:pt>
    <dgm:pt modelId="{B9B62276-F1E4-432F-9562-0806E9255247}" type="pres">
      <dgm:prSet presAssocID="{4E3042AB-1286-4A81-AE4A-8DB7B48E261C}" presName="spaceRect" presStyleCnt="0"/>
      <dgm:spPr/>
    </dgm:pt>
    <dgm:pt modelId="{1B4D4DEC-4769-4F53-928A-449C649B8DE1}" type="pres">
      <dgm:prSet presAssocID="{4E3042AB-1286-4A81-AE4A-8DB7B48E261C}" presName="parTx" presStyleLbl="revTx" presStyleIdx="0" presStyleCnt="3" custLinFactNeighborX="-187" custLinFactNeighborY="-436">
        <dgm:presLayoutVars>
          <dgm:chMax val="0"/>
          <dgm:chPref val="0"/>
        </dgm:presLayoutVars>
      </dgm:prSet>
      <dgm:spPr/>
    </dgm:pt>
    <dgm:pt modelId="{A934A538-CD9A-4D8B-9031-3054235C0173}" type="pres">
      <dgm:prSet presAssocID="{BA1AA8EF-BC0E-43A4-9D7A-2A34A37D6612}" presName="sibTrans" presStyleCnt="0"/>
      <dgm:spPr/>
    </dgm:pt>
    <dgm:pt modelId="{E2192ED9-DBA1-42F8-8B4C-746C192AC7BC}" type="pres">
      <dgm:prSet presAssocID="{B3685EA6-3AC9-4EA5-832A-44D55608A63A}" presName="compNode" presStyleCnt="0"/>
      <dgm:spPr/>
    </dgm:pt>
    <dgm:pt modelId="{D83A25E3-67CD-4909-91C9-351ACA206E52}" type="pres">
      <dgm:prSet presAssocID="{B3685EA6-3AC9-4EA5-832A-44D55608A63A}" presName="bgRect" presStyleLbl="bgShp" presStyleIdx="1" presStyleCnt="3"/>
      <dgm:spPr/>
    </dgm:pt>
    <dgm:pt modelId="{49692E7C-7397-472C-9E05-1F5C8B96ACFC}" type="pres">
      <dgm:prSet presAssocID="{B3685EA6-3AC9-4EA5-832A-44D55608A63A}" presName="iconRect" presStyleLbl="node1" presStyleIdx="1" presStyleCnt="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921D0547-4C88-4270-8B40-8F3BDDF95BD0}" type="pres">
      <dgm:prSet presAssocID="{B3685EA6-3AC9-4EA5-832A-44D55608A63A}" presName="spaceRect" presStyleCnt="0"/>
      <dgm:spPr/>
    </dgm:pt>
    <dgm:pt modelId="{BEED96BD-585C-4D1F-B8B4-432983847F8F}" type="pres">
      <dgm:prSet presAssocID="{B3685EA6-3AC9-4EA5-832A-44D55608A63A}" presName="parTx" presStyleLbl="revTx" presStyleIdx="1" presStyleCnt="3">
        <dgm:presLayoutVars>
          <dgm:chMax val="0"/>
          <dgm:chPref val="0"/>
        </dgm:presLayoutVars>
      </dgm:prSet>
      <dgm:spPr/>
    </dgm:pt>
    <dgm:pt modelId="{5F9EE5F4-E6E1-484D-A332-4337B367A91B}" type="pres">
      <dgm:prSet presAssocID="{A544E9C1-955F-4665-9CF7-F81D921F7193}" presName="sibTrans" presStyleCnt="0"/>
      <dgm:spPr/>
    </dgm:pt>
    <dgm:pt modelId="{4D53ECA1-CAD6-4E58-94E6-3456280617EC}" type="pres">
      <dgm:prSet presAssocID="{DE70E668-28FC-4609-80F1-5FAA4218777C}" presName="compNode" presStyleCnt="0"/>
      <dgm:spPr/>
    </dgm:pt>
    <dgm:pt modelId="{F6071E08-356A-40C0-9917-5577C1FEB909}" type="pres">
      <dgm:prSet presAssocID="{DE70E668-28FC-4609-80F1-5FAA4218777C}" presName="bgRect" presStyleLbl="bgShp" presStyleIdx="2" presStyleCnt="3"/>
      <dgm:spPr/>
    </dgm:pt>
    <dgm:pt modelId="{7A89B527-F481-4FC8-8839-4EAA37FBD0D1}" type="pres">
      <dgm:prSet presAssocID="{DE70E668-28FC-4609-80F1-5FAA4218777C}" presName="iconRect" presStyleLbl="node1" presStyleIdx="2" presStyleCnt="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B8369934-FC06-4960-AAEE-F76305F02D27}" type="pres">
      <dgm:prSet presAssocID="{DE70E668-28FC-4609-80F1-5FAA4218777C}" presName="spaceRect" presStyleCnt="0"/>
      <dgm:spPr/>
    </dgm:pt>
    <dgm:pt modelId="{D9520227-115B-4E85-AF43-4B94F712C33F}" type="pres">
      <dgm:prSet presAssocID="{DE70E668-28FC-4609-80F1-5FAA4218777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4F80C1C-4F27-409D-B134-B7F89AE7B3CC}" type="presOf" srcId="{4E3042AB-1286-4A81-AE4A-8DB7B48E261C}" destId="{1B4D4DEC-4769-4F53-928A-449C649B8DE1}" srcOrd="0" destOrd="0" presId="urn:microsoft.com/office/officeart/2018/2/layout/IconVerticalSolidList"/>
    <dgm:cxn modelId="{9E330432-27C7-43A6-B29D-A952BE7E82E1}" type="presOf" srcId="{DE70E668-28FC-4609-80F1-5FAA4218777C}" destId="{D9520227-115B-4E85-AF43-4B94F712C33F}" srcOrd="0" destOrd="0" presId="urn:microsoft.com/office/officeart/2018/2/layout/IconVerticalSolidList"/>
    <dgm:cxn modelId="{93EA9C71-8178-4DCE-B0BB-BFA38C69EA7C}" type="presOf" srcId="{B3685EA6-3AC9-4EA5-832A-44D55608A63A}" destId="{BEED96BD-585C-4D1F-B8B4-432983847F8F}" srcOrd="0" destOrd="0" presId="urn:microsoft.com/office/officeart/2018/2/layout/IconVerticalSolidList"/>
    <dgm:cxn modelId="{937EA277-05B1-4E5A-AE47-6FC84704E37C}" type="presOf" srcId="{50392AA6-A210-42D5-9938-4A0BBA7E727F}" destId="{8F6A4F93-3228-4212-AE11-78DE864B6560}" srcOrd="0" destOrd="0" presId="urn:microsoft.com/office/officeart/2018/2/layout/IconVerticalSolidList"/>
    <dgm:cxn modelId="{9B1B6BA1-E618-4216-A3C0-61281CAA7CAD}" srcId="{50392AA6-A210-42D5-9938-4A0BBA7E727F}" destId="{4E3042AB-1286-4A81-AE4A-8DB7B48E261C}" srcOrd="0" destOrd="0" parTransId="{4D497B0E-CA10-46C5-A8C0-0D0AF0FB7DFE}" sibTransId="{BA1AA8EF-BC0E-43A4-9D7A-2A34A37D6612}"/>
    <dgm:cxn modelId="{3606C3A5-A73B-43D3-A7DA-5C8DB3CB5F15}" srcId="{50392AA6-A210-42D5-9938-4A0BBA7E727F}" destId="{DE70E668-28FC-4609-80F1-5FAA4218777C}" srcOrd="2" destOrd="0" parTransId="{6CD2F1E0-3819-4F27-A689-9AD809F8B4E4}" sibTransId="{8A83567E-A2B1-46F6-B653-C6E599C36532}"/>
    <dgm:cxn modelId="{F30CA6C9-7BF7-46D7-943A-564C87495E91}" srcId="{50392AA6-A210-42D5-9938-4A0BBA7E727F}" destId="{B3685EA6-3AC9-4EA5-832A-44D55608A63A}" srcOrd="1" destOrd="0" parTransId="{86B4C719-CCA4-4FC3-9B42-629C8DAE83FE}" sibTransId="{A544E9C1-955F-4665-9CF7-F81D921F7193}"/>
    <dgm:cxn modelId="{FB49CE76-36E2-407F-B122-014E91D9869A}" type="presParOf" srcId="{8F6A4F93-3228-4212-AE11-78DE864B6560}" destId="{2CCFFCEA-FCFC-4205-94BD-D49CF554E2E1}" srcOrd="0" destOrd="0" presId="urn:microsoft.com/office/officeart/2018/2/layout/IconVerticalSolidList"/>
    <dgm:cxn modelId="{FF37628C-0580-4C73-A912-871037A41D3D}" type="presParOf" srcId="{2CCFFCEA-FCFC-4205-94BD-D49CF554E2E1}" destId="{C6C16E05-0A6F-4B38-91A2-CC8DC473035D}" srcOrd="0" destOrd="0" presId="urn:microsoft.com/office/officeart/2018/2/layout/IconVerticalSolidList"/>
    <dgm:cxn modelId="{92CEED45-D0F5-4250-A1D9-8A372282A321}" type="presParOf" srcId="{2CCFFCEA-FCFC-4205-94BD-D49CF554E2E1}" destId="{9927DFF5-A9B6-449D-AD94-DD1722D36DE9}" srcOrd="1" destOrd="0" presId="urn:microsoft.com/office/officeart/2018/2/layout/IconVerticalSolidList"/>
    <dgm:cxn modelId="{A70665CF-A561-4195-8B87-6BD6C77CAB20}" type="presParOf" srcId="{2CCFFCEA-FCFC-4205-94BD-D49CF554E2E1}" destId="{B9B62276-F1E4-432F-9562-0806E9255247}" srcOrd="2" destOrd="0" presId="urn:microsoft.com/office/officeart/2018/2/layout/IconVerticalSolidList"/>
    <dgm:cxn modelId="{722E2B11-EC9A-4C98-B23C-EBF2423C0740}" type="presParOf" srcId="{2CCFFCEA-FCFC-4205-94BD-D49CF554E2E1}" destId="{1B4D4DEC-4769-4F53-928A-449C649B8DE1}" srcOrd="3" destOrd="0" presId="urn:microsoft.com/office/officeart/2018/2/layout/IconVerticalSolidList"/>
    <dgm:cxn modelId="{9BF2E283-2367-4EFD-9893-EF182220CC75}" type="presParOf" srcId="{8F6A4F93-3228-4212-AE11-78DE864B6560}" destId="{A934A538-CD9A-4D8B-9031-3054235C0173}" srcOrd="1" destOrd="0" presId="urn:microsoft.com/office/officeart/2018/2/layout/IconVerticalSolidList"/>
    <dgm:cxn modelId="{6FEAD597-2EB6-4CF8-B9C0-4D67DE55B500}" type="presParOf" srcId="{8F6A4F93-3228-4212-AE11-78DE864B6560}" destId="{E2192ED9-DBA1-42F8-8B4C-746C192AC7BC}" srcOrd="2" destOrd="0" presId="urn:microsoft.com/office/officeart/2018/2/layout/IconVerticalSolidList"/>
    <dgm:cxn modelId="{ADF0EED0-165D-4AC9-A357-4DEC6E4AFB15}" type="presParOf" srcId="{E2192ED9-DBA1-42F8-8B4C-746C192AC7BC}" destId="{D83A25E3-67CD-4909-91C9-351ACA206E52}" srcOrd="0" destOrd="0" presId="urn:microsoft.com/office/officeart/2018/2/layout/IconVerticalSolidList"/>
    <dgm:cxn modelId="{B70E3C44-7993-49AB-ACBE-FA547D106678}" type="presParOf" srcId="{E2192ED9-DBA1-42F8-8B4C-746C192AC7BC}" destId="{49692E7C-7397-472C-9E05-1F5C8B96ACFC}" srcOrd="1" destOrd="0" presId="urn:microsoft.com/office/officeart/2018/2/layout/IconVerticalSolidList"/>
    <dgm:cxn modelId="{ACA74942-C86E-414D-8487-63109660BDBD}" type="presParOf" srcId="{E2192ED9-DBA1-42F8-8B4C-746C192AC7BC}" destId="{921D0547-4C88-4270-8B40-8F3BDDF95BD0}" srcOrd="2" destOrd="0" presId="urn:microsoft.com/office/officeart/2018/2/layout/IconVerticalSolidList"/>
    <dgm:cxn modelId="{B7AB9663-361C-4C90-9117-7592DFE26D4C}" type="presParOf" srcId="{E2192ED9-DBA1-42F8-8B4C-746C192AC7BC}" destId="{BEED96BD-585C-4D1F-B8B4-432983847F8F}" srcOrd="3" destOrd="0" presId="urn:microsoft.com/office/officeart/2018/2/layout/IconVerticalSolidList"/>
    <dgm:cxn modelId="{7137D126-44C9-4671-B90D-EA7BAF887B48}" type="presParOf" srcId="{8F6A4F93-3228-4212-AE11-78DE864B6560}" destId="{5F9EE5F4-E6E1-484D-A332-4337B367A91B}" srcOrd="3" destOrd="0" presId="urn:microsoft.com/office/officeart/2018/2/layout/IconVerticalSolidList"/>
    <dgm:cxn modelId="{EE2DD584-5CD0-4FC9-B482-C23375B81843}" type="presParOf" srcId="{8F6A4F93-3228-4212-AE11-78DE864B6560}" destId="{4D53ECA1-CAD6-4E58-94E6-3456280617EC}" srcOrd="4" destOrd="0" presId="urn:microsoft.com/office/officeart/2018/2/layout/IconVerticalSolidList"/>
    <dgm:cxn modelId="{05E7D95F-95B5-4E57-B1CA-71769F5A734C}" type="presParOf" srcId="{4D53ECA1-CAD6-4E58-94E6-3456280617EC}" destId="{F6071E08-356A-40C0-9917-5577C1FEB909}" srcOrd="0" destOrd="0" presId="urn:microsoft.com/office/officeart/2018/2/layout/IconVerticalSolidList"/>
    <dgm:cxn modelId="{97901AD6-7B83-44C9-90B0-12B0F72448B4}" type="presParOf" srcId="{4D53ECA1-CAD6-4E58-94E6-3456280617EC}" destId="{7A89B527-F481-4FC8-8839-4EAA37FBD0D1}" srcOrd="1" destOrd="0" presId="urn:microsoft.com/office/officeart/2018/2/layout/IconVerticalSolidList"/>
    <dgm:cxn modelId="{8BA91070-CF7E-42DA-BA45-32F3BEEAB29C}" type="presParOf" srcId="{4D53ECA1-CAD6-4E58-94E6-3456280617EC}" destId="{B8369934-FC06-4960-AAEE-F76305F02D27}" srcOrd="2" destOrd="0" presId="urn:microsoft.com/office/officeart/2018/2/layout/IconVerticalSolidList"/>
    <dgm:cxn modelId="{7F655D27-0B31-4C2F-ADFA-0B451D176BDD}" type="presParOf" srcId="{4D53ECA1-CAD6-4E58-94E6-3456280617EC}" destId="{D9520227-115B-4E85-AF43-4B94F712C33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392AA6-A210-42D5-9938-4A0BBA7E727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3042AB-1286-4A81-AE4A-8DB7B48E261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>
              <a:latin typeface="ubuntu" panose="020B0504030602030204" pitchFamily="34" charset="0"/>
            </a:rPr>
            <a:t>A physical or virtual machine</a:t>
          </a:r>
          <a:endParaRPr lang="en-US" dirty="0">
            <a:latin typeface="ubuntu" panose="020B0504030602030204" pitchFamily="34" charset="0"/>
          </a:endParaRPr>
        </a:p>
      </dgm:t>
    </dgm:pt>
    <dgm:pt modelId="{4D497B0E-CA10-46C5-A8C0-0D0AF0FB7DFE}" type="parTrans" cxnId="{9B1B6BA1-E618-4216-A3C0-61281CAA7CAD}">
      <dgm:prSet/>
      <dgm:spPr/>
      <dgm:t>
        <a:bodyPr/>
        <a:lstStyle/>
        <a:p>
          <a:endParaRPr lang="en-US"/>
        </a:p>
      </dgm:t>
    </dgm:pt>
    <dgm:pt modelId="{BA1AA8EF-BC0E-43A4-9D7A-2A34A37D6612}" type="sibTrans" cxnId="{9B1B6BA1-E618-4216-A3C0-61281CAA7CAD}">
      <dgm:prSet/>
      <dgm:spPr/>
      <dgm:t>
        <a:bodyPr/>
        <a:lstStyle/>
        <a:p>
          <a:endParaRPr lang="en-US"/>
        </a:p>
      </dgm:t>
    </dgm:pt>
    <dgm:pt modelId="{F8220A2C-5869-4F83-B698-C7078DCF2E6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ubuntu" panose="020B0504030602030204" pitchFamily="34" charset="0"/>
            </a:rPr>
            <a:t>Executes and hosts containers within Pods</a:t>
          </a:r>
        </a:p>
      </dgm:t>
    </dgm:pt>
    <dgm:pt modelId="{B6E40DD9-58CE-4BDD-9571-820961A5553A}" type="parTrans" cxnId="{052E05B7-8323-4931-907E-CF7DDE6217DF}">
      <dgm:prSet/>
      <dgm:spPr/>
      <dgm:t>
        <a:bodyPr/>
        <a:lstStyle/>
        <a:p>
          <a:pPr latinLnBrk="1"/>
          <a:endParaRPr lang="ko-KR" altLang="en-US"/>
        </a:p>
      </dgm:t>
    </dgm:pt>
    <dgm:pt modelId="{477D00BC-661E-4BF4-A9E1-F33D68A3CC41}" type="sibTrans" cxnId="{052E05B7-8323-4931-907E-CF7DDE6217DF}">
      <dgm:prSet/>
      <dgm:spPr/>
      <dgm:t>
        <a:bodyPr/>
        <a:lstStyle/>
        <a:p>
          <a:pPr latinLnBrk="1"/>
          <a:endParaRPr lang="ko-KR" altLang="en-US"/>
        </a:p>
      </dgm:t>
    </dgm:pt>
    <dgm:pt modelId="{0EBE6E2A-6939-4AD2-9026-A9C22163218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ubuntu" panose="020B0504030602030204" pitchFamily="34" charset="0"/>
            </a:rPr>
            <a:t>Runs a container runtime to manage containers (e.g., Docker)</a:t>
          </a:r>
        </a:p>
      </dgm:t>
    </dgm:pt>
    <dgm:pt modelId="{BBACEFCA-C94A-4EB6-8C97-E98A74ADBF63}" type="parTrans" cxnId="{7784EFA3-4999-4ECE-A717-09A505F4E9D5}">
      <dgm:prSet/>
      <dgm:spPr/>
      <dgm:t>
        <a:bodyPr/>
        <a:lstStyle/>
        <a:p>
          <a:pPr latinLnBrk="1"/>
          <a:endParaRPr lang="ko-KR" altLang="en-US"/>
        </a:p>
      </dgm:t>
    </dgm:pt>
    <dgm:pt modelId="{98BFE069-8581-4FB6-A1AE-F7417AF024F8}" type="sibTrans" cxnId="{7784EFA3-4999-4ECE-A717-09A505F4E9D5}">
      <dgm:prSet/>
      <dgm:spPr/>
      <dgm:t>
        <a:bodyPr/>
        <a:lstStyle/>
        <a:p>
          <a:pPr latinLnBrk="1"/>
          <a:endParaRPr lang="ko-KR" altLang="en-US"/>
        </a:p>
      </dgm:t>
    </dgm:pt>
    <dgm:pt modelId="{8F6A4F93-3228-4212-AE11-78DE864B6560}" type="pres">
      <dgm:prSet presAssocID="{50392AA6-A210-42D5-9938-4A0BBA7E727F}" presName="root" presStyleCnt="0">
        <dgm:presLayoutVars>
          <dgm:dir/>
          <dgm:resizeHandles val="exact"/>
        </dgm:presLayoutVars>
      </dgm:prSet>
      <dgm:spPr/>
    </dgm:pt>
    <dgm:pt modelId="{2CCFFCEA-FCFC-4205-94BD-D49CF554E2E1}" type="pres">
      <dgm:prSet presAssocID="{4E3042AB-1286-4A81-AE4A-8DB7B48E261C}" presName="compNode" presStyleCnt="0"/>
      <dgm:spPr/>
    </dgm:pt>
    <dgm:pt modelId="{C6C16E05-0A6F-4B38-91A2-CC8DC473035D}" type="pres">
      <dgm:prSet presAssocID="{4E3042AB-1286-4A81-AE4A-8DB7B48E261C}" presName="bgRect" presStyleLbl="bgShp" presStyleIdx="0" presStyleCnt="3" custLinFactY="-12506" custLinFactNeighborX="-21427" custLinFactNeighborY="-100000"/>
      <dgm:spPr/>
    </dgm:pt>
    <dgm:pt modelId="{9927DFF5-A9B6-449D-AD94-DD1722D36DE9}" type="pres">
      <dgm:prSet presAssocID="{4E3042AB-1286-4A81-AE4A-8DB7B48E261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확인 표시"/>
        </a:ext>
      </dgm:extLst>
    </dgm:pt>
    <dgm:pt modelId="{B9B62276-F1E4-432F-9562-0806E9255247}" type="pres">
      <dgm:prSet presAssocID="{4E3042AB-1286-4A81-AE4A-8DB7B48E261C}" presName="spaceRect" presStyleCnt="0"/>
      <dgm:spPr/>
    </dgm:pt>
    <dgm:pt modelId="{1B4D4DEC-4769-4F53-928A-449C649B8DE1}" type="pres">
      <dgm:prSet presAssocID="{4E3042AB-1286-4A81-AE4A-8DB7B48E261C}" presName="parTx" presStyleLbl="revTx" presStyleIdx="0" presStyleCnt="3" custLinFactNeighborX="-187" custLinFactNeighborY="-436">
        <dgm:presLayoutVars>
          <dgm:chMax val="0"/>
          <dgm:chPref val="0"/>
        </dgm:presLayoutVars>
      </dgm:prSet>
      <dgm:spPr/>
    </dgm:pt>
    <dgm:pt modelId="{6BE60A66-0773-45CB-AAE6-41C6449176A1}" type="pres">
      <dgm:prSet presAssocID="{BA1AA8EF-BC0E-43A4-9D7A-2A34A37D6612}" presName="sibTrans" presStyleCnt="0"/>
      <dgm:spPr/>
    </dgm:pt>
    <dgm:pt modelId="{8F7FA840-743D-4744-B427-EF8B9961FD18}" type="pres">
      <dgm:prSet presAssocID="{F8220A2C-5869-4F83-B698-C7078DCF2E6D}" presName="compNode" presStyleCnt="0"/>
      <dgm:spPr/>
    </dgm:pt>
    <dgm:pt modelId="{A24D9A2A-592A-4E67-A6DF-109D3DCA2C47}" type="pres">
      <dgm:prSet presAssocID="{F8220A2C-5869-4F83-B698-C7078DCF2E6D}" presName="bgRect" presStyleLbl="bgShp" presStyleIdx="1" presStyleCnt="3"/>
      <dgm:spPr/>
    </dgm:pt>
    <dgm:pt modelId="{72940998-C50A-4BFB-8792-D157A289309C}" type="pres">
      <dgm:prSet presAssocID="{F8220A2C-5869-4F83-B698-C7078DCF2E6D}" presName="iconRect" presStyleLbl="node1" presStyleIdx="1" presStyleCnt="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C9F0D3D5-E5A9-4E17-A82C-7AD7C70D13DC}" type="pres">
      <dgm:prSet presAssocID="{F8220A2C-5869-4F83-B698-C7078DCF2E6D}" presName="spaceRect" presStyleCnt="0"/>
      <dgm:spPr/>
    </dgm:pt>
    <dgm:pt modelId="{A2C7EBBF-686C-41C8-8196-23B4DC19BB20}" type="pres">
      <dgm:prSet presAssocID="{F8220A2C-5869-4F83-B698-C7078DCF2E6D}" presName="parTx" presStyleLbl="revTx" presStyleIdx="1" presStyleCnt="3">
        <dgm:presLayoutVars>
          <dgm:chMax val="0"/>
          <dgm:chPref val="0"/>
        </dgm:presLayoutVars>
      </dgm:prSet>
      <dgm:spPr/>
    </dgm:pt>
    <dgm:pt modelId="{71D2095E-FFFC-4D36-928F-F39C71A8A2F4}" type="pres">
      <dgm:prSet presAssocID="{477D00BC-661E-4BF4-A9E1-F33D68A3CC41}" presName="sibTrans" presStyleCnt="0"/>
      <dgm:spPr/>
    </dgm:pt>
    <dgm:pt modelId="{38055033-1B98-4D5A-9285-7E3B21823B9E}" type="pres">
      <dgm:prSet presAssocID="{0EBE6E2A-6939-4AD2-9026-A9C22163218F}" presName="compNode" presStyleCnt="0"/>
      <dgm:spPr/>
    </dgm:pt>
    <dgm:pt modelId="{58A5A887-E200-43A1-9067-54751D23C795}" type="pres">
      <dgm:prSet presAssocID="{0EBE6E2A-6939-4AD2-9026-A9C22163218F}" presName="bgRect" presStyleLbl="bgShp" presStyleIdx="2" presStyleCnt="3"/>
      <dgm:spPr/>
    </dgm:pt>
    <dgm:pt modelId="{2AED81DB-03F7-4296-AAF5-6DE88205EA65}" type="pres">
      <dgm:prSet presAssocID="{0EBE6E2A-6939-4AD2-9026-A9C22163218F}" presName="iconRect" presStyleLbl="node1" presStyleIdx="2" presStyleCnt="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12F6958E-0E6C-4048-8E82-9016C647FEA2}" type="pres">
      <dgm:prSet presAssocID="{0EBE6E2A-6939-4AD2-9026-A9C22163218F}" presName="spaceRect" presStyleCnt="0"/>
      <dgm:spPr/>
    </dgm:pt>
    <dgm:pt modelId="{A8D5543D-23B2-43D6-AC96-503970E4A35D}" type="pres">
      <dgm:prSet presAssocID="{0EBE6E2A-6939-4AD2-9026-A9C22163218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4F80C1C-4F27-409D-B134-B7F89AE7B3CC}" type="presOf" srcId="{4E3042AB-1286-4A81-AE4A-8DB7B48E261C}" destId="{1B4D4DEC-4769-4F53-928A-449C649B8DE1}" srcOrd="0" destOrd="0" presId="urn:microsoft.com/office/officeart/2018/2/layout/IconVerticalSolidList"/>
    <dgm:cxn modelId="{85BAD01C-7A8D-46FA-AE3E-32FD4133AF26}" type="presOf" srcId="{0EBE6E2A-6939-4AD2-9026-A9C22163218F}" destId="{A8D5543D-23B2-43D6-AC96-503970E4A35D}" srcOrd="0" destOrd="0" presId="urn:microsoft.com/office/officeart/2018/2/layout/IconVerticalSolidList"/>
    <dgm:cxn modelId="{937EA277-05B1-4E5A-AE47-6FC84704E37C}" type="presOf" srcId="{50392AA6-A210-42D5-9938-4A0BBA7E727F}" destId="{8F6A4F93-3228-4212-AE11-78DE864B6560}" srcOrd="0" destOrd="0" presId="urn:microsoft.com/office/officeart/2018/2/layout/IconVerticalSolidList"/>
    <dgm:cxn modelId="{DBC1AC85-E47A-4AB1-9D90-5F3E0FBB5BCB}" type="presOf" srcId="{F8220A2C-5869-4F83-B698-C7078DCF2E6D}" destId="{A2C7EBBF-686C-41C8-8196-23B4DC19BB20}" srcOrd="0" destOrd="0" presId="urn:microsoft.com/office/officeart/2018/2/layout/IconVerticalSolidList"/>
    <dgm:cxn modelId="{9B1B6BA1-E618-4216-A3C0-61281CAA7CAD}" srcId="{50392AA6-A210-42D5-9938-4A0BBA7E727F}" destId="{4E3042AB-1286-4A81-AE4A-8DB7B48E261C}" srcOrd="0" destOrd="0" parTransId="{4D497B0E-CA10-46C5-A8C0-0D0AF0FB7DFE}" sibTransId="{BA1AA8EF-BC0E-43A4-9D7A-2A34A37D6612}"/>
    <dgm:cxn modelId="{7784EFA3-4999-4ECE-A717-09A505F4E9D5}" srcId="{50392AA6-A210-42D5-9938-4A0BBA7E727F}" destId="{0EBE6E2A-6939-4AD2-9026-A9C22163218F}" srcOrd="2" destOrd="0" parTransId="{BBACEFCA-C94A-4EB6-8C97-E98A74ADBF63}" sibTransId="{98BFE069-8581-4FB6-A1AE-F7417AF024F8}"/>
    <dgm:cxn modelId="{052E05B7-8323-4931-907E-CF7DDE6217DF}" srcId="{50392AA6-A210-42D5-9938-4A0BBA7E727F}" destId="{F8220A2C-5869-4F83-B698-C7078DCF2E6D}" srcOrd="1" destOrd="0" parTransId="{B6E40DD9-58CE-4BDD-9571-820961A5553A}" sibTransId="{477D00BC-661E-4BF4-A9E1-F33D68A3CC41}"/>
    <dgm:cxn modelId="{FB49CE76-36E2-407F-B122-014E91D9869A}" type="presParOf" srcId="{8F6A4F93-3228-4212-AE11-78DE864B6560}" destId="{2CCFFCEA-FCFC-4205-94BD-D49CF554E2E1}" srcOrd="0" destOrd="0" presId="urn:microsoft.com/office/officeart/2018/2/layout/IconVerticalSolidList"/>
    <dgm:cxn modelId="{FF37628C-0580-4C73-A912-871037A41D3D}" type="presParOf" srcId="{2CCFFCEA-FCFC-4205-94BD-D49CF554E2E1}" destId="{C6C16E05-0A6F-4B38-91A2-CC8DC473035D}" srcOrd="0" destOrd="0" presId="urn:microsoft.com/office/officeart/2018/2/layout/IconVerticalSolidList"/>
    <dgm:cxn modelId="{92CEED45-D0F5-4250-A1D9-8A372282A321}" type="presParOf" srcId="{2CCFFCEA-FCFC-4205-94BD-D49CF554E2E1}" destId="{9927DFF5-A9B6-449D-AD94-DD1722D36DE9}" srcOrd="1" destOrd="0" presId="urn:microsoft.com/office/officeart/2018/2/layout/IconVerticalSolidList"/>
    <dgm:cxn modelId="{A70665CF-A561-4195-8B87-6BD6C77CAB20}" type="presParOf" srcId="{2CCFFCEA-FCFC-4205-94BD-D49CF554E2E1}" destId="{B9B62276-F1E4-432F-9562-0806E9255247}" srcOrd="2" destOrd="0" presId="urn:microsoft.com/office/officeart/2018/2/layout/IconVerticalSolidList"/>
    <dgm:cxn modelId="{722E2B11-EC9A-4C98-B23C-EBF2423C0740}" type="presParOf" srcId="{2CCFFCEA-FCFC-4205-94BD-D49CF554E2E1}" destId="{1B4D4DEC-4769-4F53-928A-449C649B8DE1}" srcOrd="3" destOrd="0" presId="urn:microsoft.com/office/officeart/2018/2/layout/IconVerticalSolidList"/>
    <dgm:cxn modelId="{267AB198-ECE3-4441-8C98-68BDCD2DF56D}" type="presParOf" srcId="{8F6A4F93-3228-4212-AE11-78DE864B6560}" destId="{6BE60A66-0773-45CB-AAE6-41C6449176A1}" srcOrd="1" destOrd="0" presId="urn:microsoft.com/office/officeart/2018/2/layout/IconVerticalSolidList"/>
    <dgm:cxn modelId="{5227121D-36ED-4F4F-9C28-09A97DF5B510}" type="presParOf" srcId="{8F6A4F93-3228-4212-AE11-78DE864B6560}" destId="{8F7FA840-743D-4744-B427-EF8B9961FD18}" srcOrd="2" destOrd="0" presId="urn:microsoft.com/office/officeart/2018/2/layout/IconVerticalSolidList"/>
    <dgm:cxn modelId="{DDCE2ECA-4B0F-4C45-8560-E9191362D33F}" type="presParOf" srcId="{8F7FA840-743D-4744-B427-EF8B9961FD18}" destId="{A24D9A2A-592A-4E67-A6DF-109D3DCA2C47}" srcOrd="0" destOrd="0" presId="urn:microsoft.com/office/officeart/2018/2/layout/IconVerticalSolidList"/>
    <dgm:cxn modelId="{995A14AF-4572-4A2B-B425-A8928C1E89E0}" type="presParOf" srcId="{8F7FA840-743D-4744-B427-EF8B9961FD18}" destId="{72940998-C50A-4BFB-8792-D157A289309C}" srcOrd="1" destOrd="0" presId="urn:microsoft.com/office/officeart/2018/2/layout/IconVerticalSolidList"/>
    <dgm:cxn modelId="{1A11D03A-3C3D-4FDE-8EEE-2D73811C35E1}" type="presParOf" srcId="{8F7FA840-743D-4744-B427-EF8B9961FD18}" destId="{C9F0D3D5-E5A9-4E17-A82C-7AD7C70D13DC}" srcOrd="2" destOrd="0" presId="urn:microsoft.com/office/officeart/2018/2/layout/IconVerticalSolidList"/>
    <dgm:cxn modelId="{32532704-B9D3-453A-93D2-6D7282A42B32}" type="presParOf" srcId="{8F7FA840-743D-4744-B427-EF8B9961FD18}" destId="{A2C7EBBF-686C-41C8-8196-23B4DC19BB20}" srcOrd="3" destOrd="0" presId="urn:microsoft.com/office/officeart/2018/2/layout/IconVerticalSolidList"/>
    <dgm:cxn modelId="{A6D9DF04-A5D5-4A12-986F-C446A50F5CB7}" type="presParOf" srcId="{8F6A4F93-3228-4212-AE11-78DE864B6560}" destId="{71D2095E-FFFC-4D36-928F-F39C71A8A2F4}" srcOrd="3" destOrd="0" presId="urn:microsoft.com/office/officeart/2018/2/layout/IconVerticalSolidList"/>
    <dgm:cxn modelId="{3E02D85A-D436-40F7-81BD-7DC833957FDA}" type="presParOf" srcId="{8F6A4F93-3228-4212-AE11-78DE864B6560}" destId="{38055033-1B98-4D5A-9285-7E3B21823B9E}" srcOrd="4" destOrd="0" presId="urn:microsoft.com/office/officeart/2018/2/layout/IconVerticalSolidList"/>
    <dgm:cxn modelId="{875091C1-05FC-4505-9711-3F47D54D1735}" type="presParOf" srcId="{38055033-1B98-4D5A-9285-7E3B21823B9E}" destId="{58A5A887-E200-43A1-9067-54751D23C795}" srcOrd="0" destOrd="0" presId="urn:microsoft.com/office/officeart/2018/2/layout/IconVerticalSolidList"/>
    <dgm:cxn modelId="{A1684FEE-B2B3-4B7C-A75D-C50B9C425C64}" type="presParOf" srcId="{38055033-1B98-4D5A-9285-7E3B21823B9E}" destId="{2AED81DB-03F7-4296-AAF5-6DE88205EA65}" srcOrd="1" destOrd="0" presId="urn:microsoft.com/office/officeart/2018/2/layout/IconVerticalSolidList"/>
    <dgm:cxn modelId="{3647DF1A-A943-4C0F-9F45-2F23B40A536D}" type="presParOf" srcId="{38055033-1B98-4D5A-9285-7E3B21823B9E}" destId="{12F6958E-0E6C-4048-8E82-9016C647FEA2}" srcOrd="2" destOrd="0" presId="urn:microsoft.com/office/officeart/2018/2/layout/IconVerticalSolidList"/>
    <dgm:cxn modelId="{93B997F0-4240-4238-B1B2-C12ABB9DF1C6}" type="presParOf" srcId="{38055033-1B98-4D5A-9285-7E3B21823B9E}" destId="{A8D5543D-23B2-43D6-AC96-503970E4A35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0392AA6-A210-42D5-9938-4A0BBA7E727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3042AB-1286-4A81-AE4A-8DB7B48E261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ubuntu" panose="020B0504030602030204" pitchFamily="34" charset="0"/>
            </a:rPr>
            <a:t>The basic and smallest deployable unit</a:t>
          </a:r>
        </a:p>
      </dgm:t>
    </dgm:pt>
    <dgm:pt modelId="{4D497B0E-CA10-46C5-A8C0-0D0AF0FB7DFE}" type="parTrans" cxnId="{9B1B6BA1-E618-4216-A3C0-61281CAA7CAD}">
      <dgm:prSet/>
      <dgm:spPr/>
      <dgm:t>
        <a:bodyPr/>
        <a:lstStyle/>
        <a:p>
          <a:endParaRPr lang="en-US"/>
        </a:p>
      </dgm:t>
    </dgm:pt>
    <dgm:pt modelId="{BA1AA8EF-BC0E-43A4-9D7A-2A34A37D6612}" type="sibTrans" cxnId="{9B1B6BA1-E618-4216-A3C0-61281CAA7CAD}">
      <dgm:prSet/>
      <dgm:spPr/>
      <dgm:t>
        <a:bodyPr/>
        <a:lstStyle/>
        <a:p>
          <a:endParaRPr lang="en-US"/>
        </a:p>
      </dgm:t>
    </dgm:pt>
    <dgm:pt modelId="{996E61F1-2DF1-4E5E-A06E-D0A27149739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>
              <a:latin typeface="ubuntu" panose="020B0504030602030204" pitchFamily="34" charset="0"/>
            </a:rPr>
            <a:t>1 Application Container  </a:t>
          </a:r>
          <a:r>
            <a:rPr lang="ko-KR" sz="1600" dirty="0">
              <a:latin typeface="ubuntu" panose="020B0504030602030204" pitchFamily="34" charset="0"/>
            </a:rPr>
            <a:t>→  </a:t>
          </a:r>
          <a:r>
            <a:rPr lang="en-US" sz="1600" dirty="0">
              <a:latin typeface="ubuntu" panose="020B0504030602030204" pitchFamily="34" charset="0"/>
            </a:rPr>
            <a:t>1  Pod    </a:t>
          </a:r>
          <a:r>
            <a:rPr lang="en-US" sz="1050" dirty="0">
              <a:latin typeface="ubuntu" panose="020B0504030602030204" pitchFamily="34" charset="0"/>
            </a:rPr>
            <a:t>usually</a:t>
          </a:r>
          <a:endParaRPr lang="en-US" sz="1400" dirty="0">
            <a:latin typeface="ubuntu" panose="020B0504030602030204" pitchFamily="34" charset="0"/>
          </a:endParaRPr>
        </a:p>
      </dgm:t>
    </dgm:pt>
    <dgm:pt modelId="{CC8BF6A5-7E18-4BBF-A994-9859E512E933}" type="parTrans" cxnId="{2C793F00-6543-4A89-853E-1F9223514DD5}">
      <dgm:prSet/>
      <dgm:spPr/>
      <dgm:t>
        <a:bodyPr/>
        <a:lstStyle/>
        <a:p>
          <a:pPr latinLnBrk="1"/>
          <a:endParaRPr lang="ko-KR" altLang="en-US"/>
        </a:p>
      </dgm:t>
    </dgm:pt>
    <dgm:pt modelId="{FB5BA922-C3A8-48B9-811E-A271426EFB19}" type="sibTrans" cxnId="{2C793F00-6543-4A89-853E-1F9223514DD5}">
      <dgm:prSet/>
      <dgm:spPr/>
      <dgm:t>
        <a:bodyPr/>
        <a:lstStyle/>
        <a:p>
          <a:pPr latinLnBrk="1"/>
          <a:endParaRPr lang="ko-KR" altLang="en-US"/>
        </a:p>
      </dgm:t>
    </dgm:pt>
    <dgm:pt modelId="{41BF8E84-B243-4648-B393-194DF638CC4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ubuntu" panose="020B0504030602030204" pitchFamily="34" charset="0"/>
            </a:rPr>
            <a:t>Assigned own IP address</a:t>
          </a:r>
        </a:p>
      </dgm:t>
    </dgm:pt>
    <dgm:pt modelId="{57479B28-ECD6-4427-882D-12EBD83DF90F}" type="parTrans" cxnId="{2BEEA2F2-7272-4CE7-B7CA-405EE3EA837E}">
      <dgm:prSet/>
      <dgm:spPr/>
      <dgm:t>
        <a:bodyPr/>
        <a:lstStyle/>
        <a:p>
          <a:pPr latinLnBrk="1"/>
          <a:endParaRPr lang="ko-KR" altLang="en-US"/>
        </a:p>
      </dgm:t>
    </dgm:pt>
    <dgm:pt modelId="{66A1AF78-DC58-45C3-9920-ACE9DAD1C3A5}" type="sibTrans" cxnId="{2BEEA2F2-7272-4CE7-B7CA-405EE3EA837E}">
      <dgm:prSet/>
      <dgm:spPr/>
      <dgm:t>
        <a:bodyPr/>
        <a:lstStyle/>
        <a:p>
          <a:pPr latinLnBrk="1"/>
          <a:endParaRPr lang="ko-KR" altLang="en-US"/>
        </a:p>
      </dgm:t>
    </dgm:pt>
    <dgm:pt modelId="{B567FFAA-11A0-4CA5-99E7-CDE19724676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ubuntu" panose="020B0504030602030204" pitchFamily="34" charset="0"/>
            </a:rPr>
            <a:t>Ephemeral</a:t>
          </a:r>
        </a:p>
      </dgm:t>
    </dgm:pt>
    <dgm:pt modelId="{1FF3341D-219A-48AB-A2C9-88B6D3B23359}" type="parTrans" cxnId="{21F83F72-0235-467F-A2EA-BBB54098BAA9}">
      <dgm:prSet/>
      <dgm:spPr/>
      <dgm:t>
        <a:bodyPr/>
        <a:lstStyle/>
        <a:p>
          <a:pPr latinLnBrk="1"/>
          <a:endParaRPr lang="ko-KR" altLang="en-US"/>
        </a:p>
      </dgm:t>
    </dgm:pt>
    <dgm:pt modelId="{230EAD10-4C90-4A34-829A-57077457A0E7}" type="sibTrans" cxnId="{21F83F72-0235-467F-A2EA-BBB54098BAA9}">
      <dgm:prSet/>
      <dgm:spPr/>
      <dgm:t>
        <a:bodyPr/>
        <a:lstStyle/>
        <a:p>
          <a:pPr latinLnBrk="1"/>
          <a:endParaRPr lang="ko-KR" altLang="en-US"/>
        </a:p>
      </dgm:t>
    </dgm:pt>
    <dgm:pt modelId="{8F6A4F93-3228-4212-AE11-78DE864B6560}" type="pres">
      <dgm:prSet presAssocID="{50392AA6-A210-42D5-9938-4A0BBA7E727F}" presName="root" presStyleCnt="0">
        <dgm:presLayoutVars>
          <dgm:dir/>
          <dgm:resizeHandles val="exact"/>
        </dgm:presLayoutVars>
      </dgm:prSet>
      <dgm:spPr/>
    </dgm:pt>
    <dgm:pt modelId="{2CCFFCEA-FCFC-4205-94BD-D49CF554E2E1}" type="pres">
      <dgm:prSet presAssocID="{4E3042AB-1286-4A81-AE4A-8DB7B48E261C}" presName="compNode" presStyleCnt="0"/>
      <dgm:spPr/>
    </dgm:pt>
    <dgm:pt modelId="{C6C16E05-0A6F-4B38-91A2-CC8DC473035D}" type="pres">
      <dgm:prSet presAssocID="{4E3042AB-1286-4A81-AE4A-8DB7B48E261C}" presName="bgRect" presStyleLbl="bgShp" presStyleIdx="0" presStyleCnt="4" custLinFactY="-12506" custLinFactNeighborX="-21427" custLinFactNeighborY="-100000"/>
      <dgm:spPr/>
    </dgm:pt>
    <dgm:pt modelId="{9927DFF5-A9B6-449D-AD94-DD1722D36DE9}" type="pres">
      <dgm:prSet presAssocID="{4E3042AB-1286-4A81-AE4A-8DB7B48E261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확인 표시"/>
        </a:ext>
      </dgm:extLst>
    </dgm:pt>
    <dgm:pt modelId="{B9B62276-F1E4-432F-9562-0806E9255247}" type="pres">
      <dgm:prSet presAssocID="{4E3042AB-1286-4A81-AE4A-8DB7B48E261C}" presName="spaceRect" presStyleCnt="0"/>
      <dgm:spPr/>
    </dgm:pt>
    <dgm:pt modelId="{1B4D4DEC-4769-4F53-928A-449C649B8DE1}" type="pres">
      <dgm:prSet presAssocID="{4E3042AB-1286-4A81-AE4A-8DB7B48E261C}" presName="parTx" presStyleLbl="revTx" presStyleIdx="0" presStyleCnt="4" custLinFactNeighborX="-187" custLinFactNeighborY="-436">
        <dgm:presLayoutVars>
          <dgm:chMax val="0"/>
          <dgm:chPref val="0"/>
        </dgm:presLayoutVars>
      </dgm:prSet>
      <dgm:spPr/>
    </dgm:pt>
    <dgm:pt modelId="{6BE60A66-0773-45CB-AAE6-41C6449176A1}" type="pres">
      <dgm:prSet presAssocID="{BA1AA8EF-BC0E-43A4-9D7A-2A34A37D6612}" presName="sibTrans" presStyleCnt="0"/>
      <dgm:spPr/>
    </dgm:pt>
    <dgm:pt modelId="{B8A661E9-8F66-455A-8FB6-60BA0175C391}" type="pres">
      <dgm:prSet presAssocID="{996E61F1-2DF1-4E5E-A06E-D0A271497394}" presName="compNode" presStyleCnt="0"/>
      <dgm:spPr/>
    </dgm:pt>
    <dgm:pt modelId="{3878D2A0-0F21-4474-8C5A-AFF47F4DD122}" type="pres">
      <dgm:prSet presAssocID="{996E61F1-2DF1-4E5E-A06E-D0A271497394}" presName="bgRect" presStyleLbl="bgShp" presStyleIdx="1" presStyleCnt="4"/>
      <dgm:spPr/>
    </dgm:pt>
    <dgm:pt modelId="{941B99ED-FA71-46A7-AAB2-770E72274206}" type="pres">
      <dgm:prSet presAssocID="{996E61F1-2DF1-4E5E-A06E-D0A271497394}" presName="iconRect" presStyleLbl="node1" presStyleIdx="1" presStyleCnt="4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데이터베이스"/>
        </a:ext>
      </dgm:extLst>
    </dgm:pt>
    <dgm:pt modelId="{C8D3FE57-4567-44EB-9C4E-0EA0FCC5FE78}" type="pres">
      <dgm:prSet presAssocID="{996E61F1-2DF1-4E5E-A06E-D0A271497394}" presName="spaceRect" presStyleCnt="0"/>
      <dgm:spPr/>
    </dgm:pt>
    <dgm:pt modelId="{8C92CD1E-587A-4C75-92AE-7FAB88900934}" type="pres">
      <dgm:prSet presAssocID="{996E61F1-2DF1-4E5E-A06E-D0A271497394}" presName="parTx" presStyleLbl="revTx" presStyleIdx="1" presStyleCnt="4">
        <dgm:presLayoutVars>
          <dgm:chMax val="0"/>
          <dgm:chPref val="0"/>
        </dgm:presLayoutVars>
      </dgm:prSet>
      <dgm:spPr/>
    </dgm:pt>
    <dgm:pt modelId="{DB02B2FE-1D6C-4828-8C1B-39A15527967B}" type="pres">
      <dgm:prSet presAssocID="{FB5BA922-C3A8-48B9-811E-A271426EFB19}" presName="sibTrans" presStyleCnt="0"/>
      <dgm:spPr/>
    </dgm:pt>
    <dgm:pt modelId="{969C8BE5-904C-45A5-A8A4-DD2065B21D14}" type="pres">
      <dgm:prSet presAssocID="{41BF8E84-B243-4648-B393-194DF638CC47}" presName="compNode" presStyleCnt="0"/>
      <dgm:spPr/>
    </dgm:pt>
    <dgm:pt modelId="{64C5401C-737E-4516-ABD3-83E8AC976ECC}" type="pres">
      <dgm:prSet presAssocID="{41BF8E84-B243-4648-B393-194DF638CC47}" presName="bgRect" presStyleLbl="bgShp" presStyleIdx="2" presStyleCnt="4"/>
      <dgm:spPr/>
    </dgm:pt>
    <dgm:pt modelId="{21F7900E-E346-4302-A7D3-A49D997397D9}" type="pres">
      <dgm:prSet presAssocID="{41BF8E84-B243-4648-B393-194DF638CC47}" presName="iconRect" presStyleLbl="node1" presStyleIdx="2" presStyleCnt="4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사용자"/>
        </a:ext>
      </dgm:extLst>
    </dgm:pt>
    <dgm:pt modelId="{BDA1E5C1-74D0-48CA-9DBF-639C5D74BFC2}" type="pres">
      <dgm:prSet presAssocID="{41BF8E84-B243-4648-B393-194DF638CC47}" presName="spaceRect" presStyleCnt="0"/>
      <dgm:spPr/>
    </dgm:pt>
    <dgm:pt modelId="{8C248FF1-9FF2-48C8-B64C-F40F71AD4798}" type="pres">
      <dgm:prSet presAssocID="{41BF8E84-B243-4648-B393-194DF638CC47}" presName="parTx" presStyleLbl="revTx" presStyleIdx="2" presStyleCnt="4">
        <dgm:presLayoutVars>
          <dgm:chMax val="0"/>
          <dgm:chPref val="0"/>
        </dgm:presLayoutVars>
      </dgm:prSet>
      <dgm:spPr/>
    </dgm:pt>
    <dgm:pt modelId="{924B6F7E-B941-449B-8127-AE47CA4F8504}" type="pres">
      <dgm:prSet presAssocID="{66A1AF78-DC58-45C3-9920-ACE9DAD1C3A5}" presName="sibTrans" presStyleCnt="0"/>
      <dgm:spPr/>
    </dgm:pt>
    <dgm:pt modelId="{A36BBE2B-3CD7-4C2D-9FF7-D359909F7AAE}" type="pres">
      <dgm:prSet presAssocID="{B567FFAA-11A0-4CA5-99E7-CDE19724676F}" presName="compNode" presStyleCnt="0"/>
      <dgm:spPr/>
    </dgm:pt>
    <dgm:pt modelId="{E30BAB2D-ED82-4A9E-B1F6-CE0EFAEB3D86}" type="pres">
      <dgm:prSet presAssocID="{B567FFAA-11A0-4CA5-99E7-CDE19724676F}" presName="bgRect" presStyleLbl="bgShp" presStyleIdx="3" presStyleCnt="4"/>
      <dgm:spPr/>
    </dgm:pt>
    <dgm:pt modelId="{E81B40A6-F947-4A3C-A6D0-6D2A7EB8991F}" type="pres">
      <dgm:prSet presAssocID="{B567FFAA-11A0-4CA5-99E7-CDE19724676F}" presName="iconRect" presStyleLbl="node1" presStyleIdx="3" presStyleCnt="4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B9440435-8F20-4798-B409-54B331D2C7F7}" type="pres">
      <dgm:prSet presAssocID="{B567FFAA-11A0-4CA5-99E7-CDE19724676F}" presName="spaceRect" presStyleCnt="0"/>
      <dgm:spPr/>
    </dgm:pt>
    <dgm:pt modelId="{D51958CD-07BC-47DF-9A25-57DE0997173D}" type="pres">
      <dgm:prSet presAssocID="{B567FFAA-11A0-4CA5-99E7-CDE19724676F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2C793F00-6543-4A89-853E-1F9223514DD5}" srcId="{50392AA6-A210-42D5-9938-4A0BBA7E727F}" destId="{996E61F1-2DF1-4E5E-A06E-D0A271497394}" srcOrd="1" destOrd="0" parTransId="{CC8BF6A5-7E18-4BBF-A994-9859E512E933}" sibTransId="{FB5BA922-C3A8-48B9-811E-A271426EFB19}"/>
    <dgm:cxn modelId="{44F80C1C-4F27-409D-B134-B7F89AE7B3CC}" type="presOf" srcId="{4E3042AB-1286-4A81-AE4A-8DB7B48E261C}" destId="{1B4D4DEC-4769-4F53-928A-449C649B8DE1}" srcOrd="0" destOrd="0" presId="urn:microsoft.com/office/officeart/2018/2/layout/IconVerticalSolidList"/>
    <dgm:cxn modelId="{A7FB4C49-8511-41F4-A267-09074C6D7227}" type="presOf" srcId="{41BF8E84-B243-4648-B393-194DF638CC47}" destId="{8C248FF1-9FF2-48C8-B64C-F40F71AD4798}" srcOrd="0" destOrd="0" presId="urn:microsoft.com/office/officeart/2018/2/layout/IconVerticalSolidList"/>
    <dgm:cxn modelId="{AB6E5654-2A4F-4B73-8F2D-72F9A5B6C3BF}" type="presOf" srcId="{996E61F1-2DF1-4E5E-A06E-D0A271497394}" destId="{8C92CD1E-587A-4C75-92AE-7FAB88900934}" srcOrd="0" destOrd="0" presId="urn:microsoft.com/office/officeart/2018/2/layout/IconVerticalSolidList"/>
    <dgm:cxn modelId="{21F83F72-0235-467F-A2EA-BBB54098BAA9}" srcId="{50392AA6-A210-42D5-9938-4A0BBA7E727F}" destId="{B567FFAA-11A0-4CA5-99E7-CDE19724676F}" srcOrd="3" destOrd="0" parTransId="{1FF3341D-219A-48AB-A2C9-88B6D3B23359}" sibTransId="{230EAD10-4C90-4A34-829A-57077457A0E7}"/>
    <dgm:cxn modelId="{937EA277-05B1-4E5A-AE47-6FC84704E37C}" type="presOf" srcId="{50392AA6-A210-42D5-9938-4A0BBA7E727F}" destId="{8F6A4F93-3228-4212-AE11-78DE864B6560}" srcOrd="0" destOrd="0" presId="urn:microsoft.com/office/officeart/2018/2/layout/IconVerticalSolidList"/>
    <dgm:cxn modelId="{9B1B6BA1-E618-4216-A3C0-61281CAA7CAD}" srcId="{50392AA6-A210-42D5-9938-4A0BBA7E727F}" destId="{4E3042AB-1286-4A81-AE4A-8DB7B48E261C}" srcOrd="0" destOrd="0" parTransId="{4D497B0E-CA10-46C5-A8C0-0D0AF0FB7DFE}" sibTransId="{BA1AA8EF-BC0E-43A4-9D7A-2A34A37D6612}"/>
    <dgm:cxn modelId="{32E262E8-C9C7-4436-A01F-A52F5D534AF2}" type="presOf" srcId="{B567FFAA-11A0-4CA5-99E7-CDE19724676F}" destId="{D51958CD-07BC-47DF-9A25-57DE0997173D}" srcOrd="0" destOrd="0" presId="urn:microsoft.com/office/officeart/2018/2/layout/IconVerticalSolidList"/>
    <dgm:cxn modelId="{2BEEA2F2-7272-4CE7-B7CA-405EE3EA837E}" srcId="{50392AA6-A210-42D5-9938-4A0BBA7E727F}" destId="{41BF8E84-B243-4648-B393-194DF638CC47}" srcOrd="2" destOrd="0" parTransId="{57479B28-ECD6-4427-882D-12EBD83DF90F}" sibTransId="{66A1AF78-DC58-45C3-9920-ACE9DAD1C3A5}"/>
    <dgm:cxn modelId="{FB49CE76-36E2-407F-B122-014E91D9869A}" type="presParOf" srcId="{8F6A4F93-3228-4212-AE11-78DE864B6560}" destId="{2CCFFCEA-FCFC-4205-94BD-D49CF554E2E1}" srcOrd="0" destOrd="0" presId="urn:microsoft.com/office/officeart/2018/2/layout/IconVerticalSolidList"/>
    <dgm:cxn modelId="{FF37628C-0580-4C73-A912-871037A41D3D}" type="presParOf" srcId="{2CCFFCEA-FCFC-4205-94BD-D49CF554E2E1}" destId="{C6C16E05-0A6F-4B38-91A2-CC8DC473035D}" srcOrd="0" destOrd="0" presId="urn:microsoft.com/office/officeart/2018/2/layout/IconVerticalSolidList"/>
    <dgm:cxn modelId="{92CEED45-D0F5-4250-A1D9-8A372282A321}" type="presParOf" srcId="{2CCFFCEA-FCFC-4205-94BD-D49CF554E2E1}" destId="{9927DFF5-A9B6-449D-AD94-DD1722D36DE9}" srcOrd="1" destOrd="0" presId="urn:microsoft.com/office/officeart/2018/2/layout/IconVerticalSolidList"/>
    <dgm:cxn modelId="{A70665CF-A561-4195-8B87-6BD6C77CAB20}" type="presParOf" srcId="{2CCFFCEA-FCFC-4205-94BD-D49CF554E2E1}" destId="{B9B62276-F1E4-432F-9562-0806E9255247}" srcOrd="2" destOrd="0" presId="urn:microsoft.com/office/officeart/2018/2/layout/IconVerticalSolidList"/>
    <dgm:cxn modelId="{722E2B11-EC9A-4C98-B23C-EBF2423C0740}" type="presParOf" srcId="{2CCFFCEA-FCFC-4205-94BD-D49CF554E2E1}" destId="{1B4D4DEC-4769-4F53-928A-449C649B8DE1}" srcOrd="3" destOrd="0" presId="urn:microsoft.com/office/officeart/2018/2/layout/IconVerticalSolidList"/>
    <dgm:cxn modelId="{267AB198-ECE3-4441-8C98-68BDCD2DF56D}" type="presParOf" srcId="{8F6A4F93-3228-4212-AE11-78DE864B6560}" destId="{6BE60A66-0773-45CB-AAE6-41C6449176A1}" srcOrd="1" destOrd="0" presId="urn:microsoft.com/office/officeart/2018/2/layout/IconVerticalSolidList"/>
    <dgm:cxn modelId="{FF628C92-455E-4CC7-91D4-5D43BC10DEE8}" type="presParOf" srcId="{8F6A4F93-3228-4212-AE11-78DE864B6560}" destId="{B8A661E9-8F66-455A-8FB6-60BA0175C391}" srcOrd="2" destOrd="0" presId="urn:microsoft.com/office/officeart/2018/2/layout/IconVerticalSolidList"/>
    <dgm:cxn modelId="{5B06F574-B895-4F22-B10B-D5570276B8DB}" type="presParOf" srcId="{B8A661E9-8F66-455A-8FB6-60BA0175C391}" destId="{3878D2A0-0F21-4474-8C5A-AFF47F4DD122}" srcOrd="0" destOrd="0" presId="urn:microsoft.com/office/officeart/2018/2/layout/IconVerticalSolidList"/>
    <dgm:cxn modelId="{9C6BA4BC-51F2-4743-8963-E6B665C4FAC0}" type="presParOf" srcId="{B8A661E9-8F66-455A-8FB6-60BA0175C391}" destId="{941B99ED-FA71-46A7-AAB2-770E72274206}" srcOrd="1" destOrd="0" presId="urn:microsoft.com/office/officeart/2018/2/layout/IconVerticalSolidList"/>
    <dgm:cxn modelId="{CB5E44B7-D19E-4D09-9463-9EB9262DA6FF}" type="presParOf" srcId="{B8A661E9-8F66-455A-8FB6-60BA0175C391}" destId="{C8D3FE57-4567-44EB-9C4E-0EA0FCC5FE78}" srcOrd="2" destOrd="0" presId="urn:microsoft.com/office/officeart/2018/2/layout/IconVerticalSolidList"/>
    <dgm:cxn modelId="{BA23D349-6E99-42CB-B343-4A930AEAFC5C}" type="presParOf" srcId="{B8A661E9-8F66-455A-8FB6-60BA0175C391}" destId="{8C92CD1E-587A-4C75-92AE-7FAB88900934}" srcOrd="3" destOrd="0" presId="urn:microsoft.com/office/officeart/2018/2/layout/IconVerticalSolidList"/>
    <dgm:cxn modelId="{5C969E34-1CC7-4CFD-AF30-55E89D143BB6}" type="presParOf" srcId="{8F6A4F93-3228-4212-AE11-78DE864B6560}" destId="{DB02B2FE-1D6C-4828-8C1B-39A15527967B}" srcOrd="3" destOrd="0" presId="urn:microsoft.com/office/officeart/2018/2/layout/IconVerticalSolidList"/>
    <dgm:cxn modelId="{EBEED369-135C-4470-AFC7-4B2B22909FB0}" type="presParOf" srcId="{8F6A4F93-3228-4212-AE11-78DE864B6560}" destId="{969C8BE5-904C-45A5-A8A4-DD2065B21D14}" srcOrd="4" destOrd="0" presId="urn:microsoft.com/office/officeart/2018/2/layout/IconVerticalSolidList"/>
    <dgm:cxn modelId="{21F04857-88A1-4D82-B6A5-ABD808092054}" type="presParOf" srcId="{969C8BE5-904C-45A5-A8A4-DD2065B21D14}" destId="{64C5401C-737E-4516-ABD3-83E8AC976ECC}" srcOrd="0" destOrd="0" presId="urn:microsoft.com/office/officeart/2018/2/layout/IconVerticalSolidList"/>
    <dgm:cxn modelId="{5EC90462-30F8-4195-ADE2-168AADA144C4}" type="presParOf" srcId="{969C8BE5-904C-45A5-A8A4-DD2065B21D14}" destId="{21F7900E-E346-4302-A7D3-A49D997397D9}" srcOrd="1" destOrd="0" presId="urn:microsoft.com/office/officeart/2018/2/layout/IconVerticalSolidList"/>
    <dgm:cxn modelId="{69BDDC08-71D3-45EB-B9B9-8C939E26EADB}" type="presParOf" srcId="{969C8BE5-904C-45A5-A8A4-DD2065B21D14}" destId="{BDA1E5C1-74D0-48CA-9DBF-639C5D74BFC2}" srcOrd="2" destOrd="0" presId="urn:microsoft.com/office/officeart/2018/2/layout/IconVerticalSolidList"/>
    <dgm:cxn modelId="{A7CB1016-A79B-4C2C-93C1-773D4446A3C3}" type="presParOf" srcId="{969C8BE5-904C-45A5-A8A4-DD2065B21D14}" destId="{8C248FF1-9FF2-48C8-B64C-F40F71AD4798}" srcOrd="3" destOrd="0" presId="urn:microsoft.com/office/officeart/2018/2/layout/IconVerticalSolidList"/>
    <dgm:cxn modelId="{C5486CB1-636A-4A8F-B0C4-250081EB4962}" type="presParOf" srcId="{8F6A4F93-3228-4212-AE11-78DE864B6560}" destId="{924B6F7E-B941-449B-8127-AE47CA4F8504}" srcOrd="5" destOrd="0" presId="urn:microsoft.com/office/officeart/2018/2/layout/IconVerticalSolidList"/>
    <dgm:cxn modelId="{632E5F4B-5C71-4DD4-A102-9004E99F4306}" type="presParOf" srcId="{8F6A4F93-3228-4212-AE11-78DE864B6560}" destId="{A36BBE2B-3CD7-4C2D-9FF7-D359909F7AAE}" srcOrd="6" destOrd="0" presId="urn:microsoft.com/office/officeart/2018/2/layout/IconVerticalSolidList"/>
    <dgm:cxn modelId="{5D458709-1D62-4963-BF24-C5442204971C}" type="presParOf" srcId="{A36BBE2B-3CD7-4C2D-9FF7-D359909F7AAE}" destId="{E30BAB2D-ED82-4A9E-B1F6-CE0EFAEB3D86}" srcOrd="0" destOrd="0" presId="urn:microsoft.com/office/officeart/2018/2/layout/IconVerticalSolidList"/>
    <dgm:cxn modelId="{07436285-143B-4C6B-8A94-8C50FF9EDB94}" type="presParOf" srcId="{A36BBE2B-3CD7-4C2D-9FF7-D359909F7AAE}" destId="{E81B40A6-F947-4A3C-A6D0-6D2A7EB8991F}" srcOrd="1" destOrd="0" presId="urn:microsoft.com/office/officeart/2018/2/layout/IconVerticalSolidList"/>
    <dgm:cxn modelId="{954B9315-D4CB-449E-80A7-7DEB0C58C028}" type="presParOf" srcId="{A36BBE2B-3CD7-4C2D-9FF7-D359909F7AAE}" destId="{B9440435-8F20-4798-B409-54B331D2C7F7}" srcOrd="2" destOrd="0" presId="urn:microsoft.com/office/officeart/2018/2/layout/IconVerticalSolidList"/>
    <dgm:cxn modelId="{CA4D5960-71DD-4A56-8B56-79E1FAC10954}" type="presParOf" srcId="{A36BBE2B-3CD7-4C2D-9FF7-D359909F7AAE}" destId="{D51958CD-07BC-47DF-9A25-57DE0997173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0392AA6-A210-42D5-9938-4A0BBA7E727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3042AB-1286-4A81-AE4A-8DB7B48E261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ubuntu" panose="020B0504030602030204" pitchFamily="34" charset="0"/>
            </a:rPr>
            <a:t>Executes a single task or batch job</a:t>
          </a:r>
        </a:p>
      </dgm:t>
    </dgm:pt>
    <dgm:pt modelId="{4D497B0E-CA10-46C5-A8C0-0D0AF0FB7DFE}" type="parTrans" cxnId="{9B1B6BA1-E618-4216-A3C0-61281CAA7CAD}">
      <dgm:prSet/>
      <dgm:spPr/>
      <dgm:t>
        <a:bodyPr/>
        <a:lstStyle/>
        <a:p>
          <a:endParaRPr lang="en-US"/>
        </a:p>
      </dgm:t>
    </dgm:pt>
    <dgm:pt modelId="{BA1AA8EF-BC0E-43A4-9D7A-2A34A37D6612}" type="sibTrans" cxnId="{9B1B6BA1-E618-4216-A3C0-61281CAA7CAD}">
      <dgm:prSet/>
      <dgm:spPr/>
      <dgm:t>
        <a:bodyPr/>
        <a:lstStyle/>
        <a:p>
          <a:endParaRPr lang="en-US"/>
        </a:p>
      </dgm:t>
    </dgm:pt>
    <dgm:pt modelId="{1E6107DF-B4D1-4826-9237-5099258083B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ubuntu" panose="020B0504030602030204" pitchFamily="34" charset="0"/>
            </a:rPr>
            <a:t>Ensures successful completion of specified Pods</a:t>
          </a:r>
        </a:p>
      </dgm:t>
    </dgm:pt>
    <dgm:pt modelId="{6CD0DE37-9BB8-491B-9A91-19DF76C73C59}" type="parTrans" cxnId="{8F7542C9-BBD3-4158-A4AE-28FC0923803B}">
      <dgm:prSet/>
      <dgm:spPr/>
      <dgm:t>
        <a:bodyPr/>
        <a:lstStyle/>
        <a:p>
          <a:pPr latinLnBrk="1"/>
          <a:endParaRPr lang="ko-KR" altLang="en-US"/>
        </a:p>
      </dgm:t>
    </dgm:pt>
    <dgm:pt modelId="{9690DAD4-BD38-4808-9271-A76ABE9C918D}" type="sibTrans" cxnId="{8F7542C9-BBD3-4158-A4AE-28FC0923803B}">
      <dgm:prSet/>
      <dgm:spPr/>
      <dgm:t>
        <a:bodyPr/>
        <a:lstStyle/>
        <a:p>
          <a:pPr latinLnBrk="1"/>
          <a:endParaRPr lang="ko-KR" altLang="en-US"/>
        </a:p>
      </dgm:t>
    </dgm:pt>
    <dgm:pt modelId="{D856B306-4D2B-4B98-B0E9-6852E35DB24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ubuntu" panose="020B0504030602030204" pitchFamily="34" charset="0"/>
            </a:rPr>
            <a:t>For one-time or periodic tasks</a:t>
          </a:r>
        </a:p>
      </dgm:t>
    </dgm:pt>
    <dgm:pt modelId="{B8ACBB72-7921-434C-BDF5-32B8FB1865A7}" type="parTrans" cxnId="{1E565D4D-C43F-4E07-9A12-5A3BDD4DAA1C}">
      <dgm:prSet/>
      <dgm:spPr/>
      <dgm:t>
        <a:bodyPr/>
        <a:lstStyle/>
        <a:p>
          <a:pPr latinLnBrk="1"/>
          <a:endParaRPr lang="ko-KR" altLang="en-US"/>
        </a:p>
      </dgm:t>
    </dgm:pt>
    <dgm:pt modelId="{94CDDCED-532F-4836-95A3-C95344CBAAC8}" type="sibTrans" cxnId="{1E565D4D-C43F-4E07-9A12-5A3BDD4DAA1C}">
      <dgm:prSet/>
      <dgm:spPr/>
      <dgm:t>
        <a:bodyPr/>
        <a:lstStyle/>
        <a:p>
          <a:pPr latinLnBrk="1"/>
          <a:endParaRPr lang="ko-KR" altLang="en-US"/>
        </a:p>
      </dgm:t>
    </dgm:pt>
    <dgm:pt modelId="{037FEA46-54E5-442A-AE32-E2E4493A4AF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ubuntu" panose="020B0504030602030204" pitchFamily="34" charset="0"/>
            </a:rPr>
            <a:t>Automatically restarts failed Pods (restart policy)</a:t>
          </a:r>
        </a:p>
      </dgm:t>
    </dgm:pt>
    <dgm:pt modelId="{D40985B4-581C-4B62-9927-D11EC6FFC912}" type="sibTrans" cxnId="{334E7171-247B-40A8-BB6C-727F7EF0C761}">
      <dgm:prSet/>
      <dgm:spPr/>
      <dgm:t>
        <a:bodyPr/>
        <a:lstStyle/>
        <a:p>
          <a:pPr latinLnBrk="1"/>
          <a:endParaRPr lang="ko-KR" altLang="en-US"/>
        </a:p>
      </dgm:t>
    </dgm:pt>
    <dgm:pt modelId="{90BF5517-BC46-48F1-9786-193C862CA87D}" type="parTrans" cxnId="{334E7171-247B-40A8-BB6C-727F7EF0C761}">
      <dgm:prSet/>
      <dgm:spPr/>
      <dgm:t>
        <a:bodyPr/>
        <a:lstStyle/>
        <a:p>
          <a:pPr latinLnBrk="1"/>
          <a:endParaRPr lang="ko-KR" altLang="en-US"/>
        </a:p>
      </dgm:t>
    </dgm:pt>
    <dgm:pt modelId="{DAE572D0-4EBF-4386-A025-500C260EB04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ubuntu" panose="020B0504030602030204" pitchFamily="34" charset="0"/>
            </a:rPr>
            <a:t>Supports parallel execution of Pods</a:t>
          </a:r>
        </a:p>
      </dgm:t>
    </dgm:pt>
    <dgm:pt modelId="{8EEE4798-6CF9-4297-88D3-5E6349236B3F}" type="sibTrans" cxnId="{14A2987C-6D7A-4AC4-886C-ACADD24C406C}">
      <dgm:prSet/>
      <dgm:spPr/>
      <dgm:t>
        <a:bodyPr/>
        <a:lstStyle/>
        <a:p>
          <a:pPr latinLnBrk="1"/>
          <a:endParaRPr lang="ko-KR" altLang="en-US"/>
        </a:p>
      </dgm:t>
    </dgm:pt>
    <dgm:pt modelId="{F6E20811-2B33-451A-866E-F93EA7C24284}" type="parTrans" cxnId="{14A2987C-6D7A-4AC4-886C-ACADD24C406C}">
      <dgm:prSet/>
      <dgm:spPr/>
      <dgm:t>
        <a:bodyPr/>
        <a:lstStyle/>
        <a:p>
          <a:pPr latinLnBrk="1"/>
          <a:endParaRPr lang="ko-KR" altLang="en-US"/>
        </a:p>
      </dgm:t>
    </dgm:pt>
    <dgm:pt modelId="{8F6A4F93-3228-4212-AE11-78DE864B6560}" type="pres">
      <dgm:prSet presAssocID="{50392AA6-A210-42D5-9938-4A0BBA7E727F}" presName="root" presStyleCnt="0">
        <dgm:presLayoutVars>
          <dgm:dir/>
          <dgm:resizeHandles val="exact"/>
        </dgm:presLayoutVars>
      </dgm:prSet>
      <dgm:spPr/>
    </dgm:pt>
    <dgm:pt modelId="{2CCFFCEA-FCFC-4205-94BD-D49CF554E2E1}" type="pres">
      <dgm:prSet presAssocID="{4E3042AB-1286-4A81-AE4A-8DB7B48E261C}" presName="compNode" presStyleCnt="0"/>
      <dgm:spPr/>
    </dgm:pt>
    <dgm:pt modelId="{C6C16E05-0A6F-4B38-91A2-CC8DC473035D}" type="pres">
      <dgm:prSet presAssocID="{4E3042AB-1286-4A81-AE4A-8DB7B48E261C}" presName="bgRect" presStyleLbl="bgShp" presStyleIdx="0" presStyleCnt="5" custLinFactY="-12506" custLinFactNeighborX="-21427" custLinFactNeighborY="-100000"/>
      <dgm:spPr/>
    </dgm:pt>
    <dgm:pt modelId="{9927DFF5-A9B6-449D-AD94-DD1722D36DE9}" type="pres">
      <dgm:prSet presAssocID="{4E3042AB-1286-4A81-AE4A-8DB7B48E261C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확인 표시"/>
        </a:ext>
      </dgm:extLst>
    </dgm:pt>
    <dgm:pt modelId="{B9B62276-F1E4-432F-9562-0806E9255247}" type="pres">
      <dgm:prSet presAssocID="{4E3042AB-1286-4A81-AE4A-8DB7B48E261C}" presName="spaceRect" presStyleCnt="0"/>
      <dgm:spPr/>
    </dgm:pt>
    <dgm:pt modelId="{1B4D4DEC-4769-4F53-928A-449C649B8DE1}" type="pres">
      <dgm:prSet presAssocID="{4E3042AB-1286-4A81-AE4A-8DB7B48E261C}" presName="parTx" presStyleLbl="revTx" presStyleIdx="0" presStyleCnt="5" custLinFactNeighborX="-187" custLinFactNeighborY="-436">
        <dgm:presLayoutVars>
          <dgm:chMax val="0"/>
          <dgm:chPref val="0"/>
        </dgm:presLayoutVars>
      </dgm:prSet>
      <dgm:spPr/>
    </dgm:pt>
    <dgm:pt modelId="{0AD890D4-3DB1-4806-8D08-27A90F2A688A}" type="pres">
      <dgm:prSet presAssocID="{BA1AA8EF-BC0E-43A4-9D7A-2A34A37D6612}" presName="sibTrans" presStyleCnt="0"/>
      <dgm:spPr/>
    </dgm:pt>
    <dgm:pt modelId="{42549406-6280-4D33-9BB9-60C02DFB7E83}" type="pres">
      <dgm:prSet presAssocID="{1E6107DF-B4D1-4826-9237-5099258083B1}" presName="compNode" presStyleCnt="0"/>
      <dgm:spPr/>
    </dgm:pt>
    <dgm:pt modelId="{A97282E4-2F78-4DEF-8C7C-1210C21A8D0B}" type="pres">
      <dgm:prSet presAssocID="{1E6107DF-B4D1-4826-9237-5099258083B1}" presName="bgRect" presStyleLbl="bgShp" presStyleIdx="1" presStyleCnt="5"/>
      <dgm:spPr/>
    </dgm:pt>
    <dgm:pt modelId="{9E5A0530-469E-4FF9-87AE-4C4FA6CD72B4}" type="pres">
      <dgm:prSet presAssocID="{1E6107DF-B4D1-4826-9237-5099258083B1}" presName="iconRect" presStyleLbl="node1" presStyleIdx="1" presStyleCnt="5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8166A034-FF49-4538-8540-E23F119AA7A2}" type="pres">
      <dgm:prSet presAssocID="{1E6107DF-B4D1-4826-9237-5099258083B1}" presName="spaceRect" presStyleCnt="0"/>
      <dgm:spPr/>
    </dgm:pt>
    <dgm:pt modelId="{0EEB79E8-496A-4FC0-B752-B7EB2214CA64}" type="pres">
      <dgm:prSet presAssocID="{1E6107DF-B4D1-4826-9237-5099258083B1}" presName="parTx" presStyleLbl="revTx" presStyleIdx="1" presStyleCnt="5">
        <dgm:presLayoutVars>
          <dgm:chMax val="0"/>
          <dgm:chPref val="0"/>
        </dgm:presLayoutVars>
      </dgm:prSet>
      <dgm:spPr/>
    </dgm:pt>
    <dgm:pt modelId="{66F639F6-7970-45F5-B67F-9E0F1AC65860}" type="pres">
      <dgm:prSet presAssocID="{9690DAD4-BD38-4808-9271-A76ABE9C918D}" presName="sibTrans" presStyleCnt="0"/>
      <dgm:spPr/>
    </dgm:pt>
    <dgm:pt modelId="{030B815E-C7A4-4E7C-97C6-20818E50492D}" type="pres">
      <dgm:prSet presAssocID="{DAE572D0-4EBF-4386-A025-500C260EB04B}" presName="compNode" presStyleCnt="0"/>
      <dgm:spPr/>
    </dgm:pt>
    <dgm:pt modelId="{6AB0A0F7-AE31-49B9-8C14-EBA1091E4CA3}" type="pres">
      <dgm:prSet presAssocID="{DAE572D0-4EBF-4386-A025-500C260EB04B}" presName="bgRect" presStyleLbl="bgShp" presStyleIdx="2" presStyleCnt="5"/>
      <dgm:spPr/>
    </dgm:pt>
    <dgm:pt modelId="{5D01DC9F-59D3-48CC-9A8E-DAD09BE84437}" type="pres">
      <dgm:prSet presAssocID="{DAE572D0-4EBF-4386-A025-500C260EB04B}" presName="iconRect" presStyleLbl="node1" presStyleIdx="2" presStyleCnt="5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8F0B285F-72B8-40E5-9737-DA15C090E798}" type="pres">
      <dgm:prSet presAssocID="{DAE572D0-4EBF-4386-A025-500C260EB04B}" presName="spaceRect" presStyleCnt="0"/>
      <dgm:spPr/>
    </dgm:pt>
    <dgm:pt modelId="{1CA07BB3-B053-482B-92EC-09041409EF27}" type="pres">
      <dgm:prSet presAssocID="{DAE572D0-4EBF-4386-A025-500C260EB04B}" presName="parTx" presStyleLbl="revTx" presStyleIdx="2" presStyleCnt="5">
        <dgm:presLayoutVars>
          <dgm:chMax val="0"/>
          <dgm:chPref val="0"/>
        </dgm:presLayoutVars>
      </dgm:prSet>
      <dgm:spPr/>
    </dgm:pt>
    <dgm:pt modelId="{AD482160-49A2-4836-9450-4C25DCE198F1}" type="pres">
      <dgm:prSet presAssocID="{8EEE4798-6CF9-4297-88D3-5E6349236B3F}" presName="sibTrans" presStyleCnt="0"/>
      <dgm:spPr/>
    </dgm:pt>
    <dgm:pt modelId="{31085A47-529D-4D61-A390-FA9E0FB2DB2F}" type="pres">
      <dgm:prSet presAssocID="{037FEA46-54E5-442A-AE32-E2E4493A4AF6}" presName="compNode" presStyleCnt="0"/>
      <dgm:spPr/>
    </dgm:pt>
    <dgm:pt modelId="{19F62F81-A9AD-44BB-B74A-37C2876F1567}" type="pres">
      <dgm:prSet presAssocID="{037FEA46-54E5-442A-AE32-E2E4493A4AF6}" presName="bgRect" presStyleLbl="bgShp" presStyleIdx="3" presStyleCnt="5"/>
      <dgm:spPr/>
    </dgm:pt>
    <dgm:pt modelId="{868B2F4C-1A93-48AB-B5AD-BDD30CDAC73E}" type="pres">
      <dgm:prSet presAssocID="{037FEA46-54E5-442A-AE32-E2E4493A4AF6}" presName="iconRect" presStyleLbl="node1" presStyleIdx="3" presStyleCnt="5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20BB853B-A744-461B-A47A-0060E0BA32D7}" type="pres">
      <dgm:prSet presAssocID="{037FEA46-54E5-442A-AE32-E2E4493A4AF6}" presName="spaceRect" presStyleCnt="0"/>
      <dgm:spPr/>
    </dgm:pt>
    <dgm:pt modelId="{F27F45DE-CF9F-4F36-A5C3-70A75FCF3BC6}" type="pres">
      <dgm:prSet presAssocID="{037FEA46-54E5-442A-AE32-E2E4493A4AF6}" presName="parTx" presStyleLbl="revTx" presStyleIdx="3" presStyleCnt="5">
        <dgm:presLayoutVars>
          <dgm:chMax val="0"/>
          <dgm:chPref val="0"/>
        </dgm:presLayoutVars>
      </dgm:prSet>
      <dgm:spPr/>
    </dgm:pt>
    <dgm:pt modelId="{9580900B-4EC3-4702-A233-347AB2C27512}" type="pres">
      <dgm:prSet presAssocID="{D40985B4-581C-4B62-9927-D11EC6FFC912}" presName="sibTrans" presStyleCnt="0"/>
      <dgm:spPr/>
    </dgm:pt>
    <dgm:pt modelId="{C43160F8-88E7-4C61-8DC1-98A5ABEFA13A}" type="pres">
      <dgm:prSet presAssocID="{D856B306-4D2B-4B98-B0E9-6852E35DB245}" presName="compNode" presStyleCnt="0"/>
      <dgm:spPr/>
    </dgm:pt>
    <dgm:pt modelId="{84885D16-0955-46E6-8A3D-BE8A96FF8EF3}" type="pres">
      <dgm:prSet presAssocID="{D856B306-4D2B-4B98-B0E9-6852E35DB245}" presName="bgRect" presStyleLbl="bgShp" presStyleIdx="4" presStyleCnt="5"/>
      <dgm:spPr/>
    </dgm:pt>
    <dgm:pt modelId="{F99552E3-9454-44BC-B915-595A120299EB}" type="pres">
      <dgm:prSet presAssocID="{D856B306-4D2B-4B98-B0E9-6852E35DB245}" presName="iconRect" presStyleLbl="node1" presStyleIdx="4" presStyleCnt="5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4FABFFA2-C75E-4817-AACD-3EB886375609}" type="pres">
      <dgm:prSet presAssocID="{D856B306-4D2B-4B98-B0E9-6852E35DB245}" presName="spaceRect" presStyleCnt="0"/>
      <dgm:spPr/>
    </dgm:pt>
    <dgm:pt modelId="{E708A5A6-72E6-4FA8-946D-4D7F4C45B8E2}" type="pres">
      <dgm:prSet presAssocID="{D856B306-4D2B-4B98-B0E9-6852E35DB245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CCBED314-1FDF-4691-8B94-AD8E7AA694C8}" type="presOf" srcId="{D856B306-4D2B-4B98-B0E9-6852E35DB245}" destId="{E708A5A6-72E6-4FA8-946D-4D7F4C45B8E2}" srcOrd="0" destOrd="0" presId="urn:microsoft.com/office/officeart/2018/2/layout/IconVerticalSolidList"/>
    <dgm:cxn modelId="{44F80C1C-4F27-409D-B134-B7F89AE7B3CC}" type="presOf" srcId="{4E3042AB-1286-4A81-AE4A-8DB7B48E261C}" destId="{1B4D4DEC-4769-4F53-928A-449C649B8DE1}" srcOrd="0" destOrd="0" presId="urn:microsoft.com/office/officeart/2018/2/layout/IconVerticalSolidList"/>
    <dgm:cxn modelId="{1E565D4D-C43F-4E07-9A12-5A3BDD4DAA1C}" srcId="{50392AA6-A210-42D5-9938-4A0BBA7E727F}" destId="{D856B306-4D2B-4B98-B0E9-6852E35DB245}" srcOrd="4" destOrd="0" parTransId="{B8ACBB72-7921-434C-BDF5-32B8FB1865A7}" sibTransId="{94CDDCED-532F-4836-95A3-C95344CBAAC8}"/>
    <dgm:cxn modelId="{334E7171-247B-40A8-BB6C-727F7EF0C761}" srcId="{50392AA6-A210-42D5-9938-4A0BBA7E727F}" destId="{037FEA46-54E5-442A-AE32-E2E4493A4AF6}" srcOrd="3" destOrd="0" parTransId="{90BF5517-BC46-48F1-9786-193C862CA87D}" sibTransId="{D40985B4-581C-4B62-9927-D11EC6FFC912}"/>
    <dgm:cxn modelId="{937EA277-05B1-4E5A-AE47-6FC84704E37C}" type="presOf" srcId="{50392AA6-A210-42D5-9938-4A0BBA7E727F}" destId="{8F6A4F93-3228-4212-AE11-78DE864B6560}" srcOrd="0" destOrd="0" presId="urn:microsoft.com/office/officeart/2018/2/layout/IconVerticalSolidList"/>
    <dgm:cxn modelId="{14A2987C-6D7A-4AC4-886C-ACADD24C406C}" srcId="{50392AA6-A210-42D5-9938-4A0BBA7E727F}" destId="{DAE572D0-4EBF-4386-A025-500C260EB04B}" srcOrd="2" destOrd="0" parTransId="{F6E20811-2B33-451A-866E-F93EA7C24284}" sibTransId="{8EEE4798-6CF9-4297-88D3-5E6349236B3F}"/>
    <dgm:cxn modelId="{9B1B6BA1-E618-4216-A3C0-61281CAA7CAD}" srcId="{50392AA6-A210-42D5-9938-4A0BBA7E727F}" destId="{4E3042AB-1286-4A81-AE4A-8DB7B48E261C}" srcOrd="0" destOrd="0" parTransId="{4D497B0E-CA10-46C5-A8C0-0D0AF0FB7DFE}" sibTransId="{BA1AA8EF-BC0E-43A4-9D7A-2A34A37D6612}"/>
    <dgm:cxn modelId="{8084BFC3-7F32-4B0D-95D1-661FE7F8195B}" type="presOf" srcId="{DAE572D0-4EBF-4386-A025-500C260EB04B}" destId="{1CA07BB3-B053-482B-92EC-09041409EF27}" srcOrd="0" destOrd="0" presId="urn:microsoft.com/office/officeart/2018/2/layout/IconVerticalSolidList"/>
    <dgm:cxn modelId="{8F7542C9-BBD3-4158-A4AE-28FC0923803B}" srcId="{50392AA6-A210-42D5-9938-4A0BBA7E727F}" destId="{1E6107DF-B4D1-4826-9237-5099258083B1}" srcOrd="1" destOrd="0" parTransId="{6CD0DE37-9BB8-491B-9A91-19DF76C73C59}" sibTransId="{9690DAD4-BD38-4808-9271-A76ABE9C918D}"/>
    <dgm:cxn modelId="{724254D3-E844-4DA5-8C08-80C01383360A}" type="presOf" srcId="{037FEA46-54E5-442A-AE32-E2E4493A4AF6}" destId="{F27F45DE-CF9F-4F36-A5C3-70A75FCF3BC6}" srcOrd="0" destOrd="0" presId="urn:microsoft.com/office/officeart/2018/2/layout/IconVerticalSolidList"/>
    <dgm:cxn modelId="{C12665FA-9856-46CE-A164-77B4BFAB273F}" type="presOf" srcId="{1E6107DF-B4D1-4826-9237-5099258083B1}" destId="{0EEB79E8-496A-4FC0-B752-B7EB2214CA64}" srcOrd="0" destOrd="0" presId="urn:microsoft.com/office/officeart/2018/2/layout/IconVerticalSolidList"/>
    <dgm:cxn modelId="{FB49CE76-36E2-407F-B122-014E91D9869A}" type="presParOf" srcId="{8F6A4F93-3228-4212-AE11-78DE864B6560}" destId="{2CCFFCEA-FCFC-4205-94BD-D49CF554E2E1}" srcOrd="0" destOrd="0" presId="urn:microsoft.com/office/officeart/2018/2/layout/IconVerticalSolidList"/>
    <dgm:cxn modelId="{FF37628C-0580-4C73-A912-871037A41D3D}" type="presParOf" srcId="{2CCFFCEA-FCFC-4205-94BD-D49CF554E2E1}" destId="{C6C16E05-0A6F-4B38-91A2-CC8DC473035D}" srcOrd="0" destOrd="0" presId="urn:microsoft.com/office/officeart/2018/2/layout/IconVerticalSolidList"/>
    <dgm:cxn modelId="{92CEED45-D0F5-4250-A1D9-8A372282A321}" type="presParOf" srcId="{2CCFFCEA-FCFC-4205-94BD-D49CF554E2E1}" destId="{9927DFF5-A9B6-449D-AD94-DD1722D36DE9}" srcOrd="1" destOrd="0" presId="urn:microsoft.com/office/officeart/2018/2/layout/IconVerticalSolidList"/>
    <dgm:cxn modelId="{A70665CF-A561-4195-8B87-6BD6C77CAB20}" type="presParOf" srcId="{2CCFFCEA-FCFC-4205-94BD-D49CF554E2E1}" destId="{B9B62276-F1E4-432F-9562-0806E9255247}" srcOrd="2" destOrd="0" presId="urn:microsoft.com/office/officeart/2018/2/layout/IconVerticalSolidList"/>
    <dgm:cxn modelId="{722E2B11-EC9A-4C98-B23C-EBF2423C0740}" type="presParOf" srcId="{2CCFFCEA-FCFC-4205-94BD-D49CF554E2E1}" destId="{1B4D4DEC-4769-4F53-928A-449C649B8DE1}" srcOrd="3" destOrd="0" presId="urn:microsoft.com/office/officeart/2018/2/layout/IconVerticalSolidList"/>
    <dgm:cxn modelId="{BF50AF7E-06F0-4F21-854A-12ACA78F0BBC}" type="presParOf" srcId="{8F6A4F93-3228-4212-AE11-78DE864B6560}" destId="{0AD890D4-3DB1-4806-8D08-27A90F2A688A}" srcOrd="1" destOrd="0" presId="urn:microsoft.com/office/officeart/2018/2/layout/IconVerticalSolidList"/>
    <dgm:cxn modelId="{F5250992-4A33-4705-954A-81C87286F34C}" type="presParOf" srcId="{8F6A4F93-3228-4212-AE11-78DE864B6560}" destId="{42549406-6280-4D33-9BB9-60C02DFB7E83}" srcOrd="2" destOrd="0" presId="urn:microsoft.com/office/officeart/2018/2/layout/IconVerticalSolidList"/>
    <dgm:cxn modelId="{99CFA634-213E-4931-A561-99B8EAC146CC}" type="presParOf" srcId="{42549406-6280-4D33-9BB9-60C02DFB7E83}" destId="{A97282E4-2F78-4DEF-8C7C-1210C21A8D0B}" srcOrd="0" destOrd="0" presId="urn:microsoft.com/office/officeart/2018/2/layout/IconVerticalSolidList"/>
    <dgm:cxn modelId="{52E16F54-CFC0-4E53-A3BE-D03111B05BFA}" type="presParOf" srcId="{42549406-6280-4D33-9BB9-60C02DFB7E83}" destId="{9E5A0530-469E-4FF9-87AE-4C4FA6CD72B4}" srcOrd="1" destOrd="0" presId="urn:microsoft.com/office/officeart/2018/2/layout/IconVerticalSolidList"/>
    <dgm:cxn modelId="{9352DA30-6BF7-47F8-8420-8EBE2656E563}" type="presParOf" srcId="{42549406-6280-4D33-9BB9-60C02DFB7E83}" destId="{8166A034-FF49-4538-8540-E23F119AA7A2}" srcOrd="2" destOrd="0" presId="urn:microsoft.com/office/officeart/2018/2/layout/IconVerticalSolidList"/>
    <dgm:cxn modelId="{D18FAF78-A47B-4ECF-B746-8B55D0A05D33}" type="presParOf" srcId="{42549406-6280-4D33-9BB9-60C02DFB7E83}" destId="{0EEB79E8-496A-4FC0-B752-B7EB2214CA64}" srcOrd="3" destOrd="0" presId="urn:microsoft.com/office/officeart/2018/2/layout/IconVerticalSolidList"/>
    <dgm:cxn modelId="{C3D5F289-F4CE-4FCE-B5EB-5914F85DCC23}" type="presParOf" srcId="{8F6A4F93-3228-4212-AE11-78DE864B6560}" destId="{66F639F6-7970-45F5-B67F-9E0F1AC65860}" srcOrd="3" destOrd="0" presId="urn:microsoft.com/office/officeart/2018/2/layout/IconVerticalSolidList"/>
    <dgm:cxn modelId="{D2B29CC8-8656-4A59-B841-786B09350CAC}" type="presParOf" srcId="{8F6A4F93-3228-4212-AE11-78DE864B6560}" destId="{030B815E-C7A4-4E7C-97C6-20818E50492D}" srcOrd="4" destOrd="0" presId="urn:microsoft.com/office/officeart/2018/2/layout/IconVerticalSolidList"/>
    <dgm:cxn modelId="{2E7C63D9-13A0-4DC3-BC32-1804A6725A7B}" type="presParOf" srcId="{030B815E-C7A4-4E7C-97C6-20818E50492D}" destId="{6AB0A0F7-AE31-49B9-8C14-EBA1091E4CA3}" srcOrd="0" destOrd="0" presId="urn:microsoft.com/office/officeart/2018/2/layout/IconVerticalSolidList"/>
    <dgm:cxn modelId="{313D30B6-3587-467D-B5B4-F889F8A8A3D7}" type="presParOf" srcId="{030B815E-C7A4-4E7C-97C6-20818E50492D}" destId="{5D01DC9F-59D3-48CC-9A8E-DAD09BE84437}" srcOrd="1" destOrd="0" presId="urn:microsoft.com/office/officeart/2018/2/layout/IconVerticalSolidList"/>
    <dgm:cxn modelId="{EAE2ECFB-AABE-4A2E-9CDB-2102DEB7F1C7}" type="presParOf" srcId="{030B815E-C7A4-4E7C-97C6-20818E50492D}" destId="{8F0B285F-72B8-40E5-9737-DA15C090E798}" srcOrd="2" destOrd="0" presId="urn:microsoft.com/office/officeart/2018/2/layout/IconVerticalSolidList"/>
    <dgm:cxn modelId="{3175755E-801C-47C3-8329-7F17E094B1B0}" type="presParOf" srcId="{030B815E-C7A4-4E7C-97C6-20818E50492D}" destId="{1CA07BB3-B053-482B-92EC-09041409EF27}" srcOrd="3" destOrd="0" presId="urn:microsoft.com/office/officeart/2018/2/layout/IconVerticalSolidList"/>
    <dgm:cxn modelId="{8339BC34-09BD-48E0-9376-CC811F8FAD70}" type="presParOf" srcId="{8F6A4F93-3228-4212-AE11-78DE864B6560}" destId="{AD482160-49A2-4836-9450-4C25DCE198F1}" srcOrd="5" destOrd="0" presId="urn:microsoft.com/office/officeart/2018/2/layout/IconVerticalSolidList"/>
    <dgm:cxn modelId="{3F02A7E5-557E-4298-A2C2-4E6D06285B07}" type="presParOf" srcId="{8F6A4F93-3228-4212-AE11-78DE864B6560}" destId="{31085A47-529D-4D61-A390-FA9E0FB2DB2F}" srcOrd="6" destOrd="0" presId="urn:microsoft.com/office/officeart/2018/2/layout/IconVerticalSolidList"/>
    <dgm:cxn modelId="{CAD3BEC9-263D-4155-87FF-40983DC87DC6}" type="presParOf" srcId="{31085A47-529D-4D61-A390-FA9E0FB2DB2F}" destId="{19F62F81-A9AD-44BB-B74A-37C2876F1567}" srcOrd="0" destOrd="0" presId="urn:microsoft.com/office/officeart/2018/2/layout/IconVerticalSolidList"/>
    <dgm:cxn modelId="{0A7E37F7-1C37-46DF-8C0F-25444CCA4E6E}" type="presParOf" srcId="{31085A47-529D-4D61-A390-FA9E0FB2DB2F}" destId="{868B2F4C-1A93-48AB-B5AD-BDD30CDAC73E}" srcOrd="1" destOrd="0" presId="urn:microsoft.com/office/officeart/2018/2/layout/IconVerticalSolidList"/>
    <dgm:cxn modelId="{CD12997C-2882-44B4-B29F-11E2D0B4D3DD}" type="presParOf" srcId="{31085A47-529D-4D61-A390-FA9E0FB2DB2F}" destId="{20BB853B-A744-461B-A47A-0060E0BA32D7}" srcOrd="2" destOrd="0" presId="urn:microsoft.com/office/officeart/2018/2/layout/IconVerticalSolidList"/>
    <dgm:cxn modelId="{FFA202CB-CBDC-466E-BFB7-CB4473865DF5}" type="presParOf" srcId="{31085A47-529D-4D61-A390-FA9E0FB2DB2F}" destId="{F27F45DE-CF9F-4F36-A5C3-70A75FCF3BC6}" srcOrd="3" destOrd="0" presId="urn:microsoft.com/office/officeart/2018/2/layout/IconVerticalSolidList"/>
    <dgm:cxn modelId="{A1223CF6-F2A0-4E0B-8D4D-52FBE8543D54}" type="presParOf" srcId="{8F6A4F93-3228-4212-AE11-78DE864B6560}" destId="{9580900B-4EC3-4702-A233-347AB2C27512}" srcOrd="7" destOrd="0" presId="urn:microsoft.com/office/officeart/2018/2/layout/IconVerticalSolidList"/>
    <dgm:cxn modelId="{96909F47-5F01-4219-969F-21C99C4EFC5B}" type="presParOf" srcId="{8F6A4F93-3228-4212-AE11-78DE864B6560}" destId="{C43160F8-88E7-4C61-8DC1-98A5ABEFA13A}" srcOrd="8" destOrd="0" presId="urn:microsoft.com/office/officeart/2018/2/layout/IconVerticalSolidList"/>
    <dgm:cxn modelId="{AE8DF606-C663-4666-BA3C-6334AA22A149}" type="presParOf" srcId="{C43160F8-88E7-4C61-8DC1-98A5ABEFA13A}" destId="{84885D16-0955-46E6-8A3D-BE8A96FF8EF3}" srcOrd="0" destOrd="0" presId="urn:microsoft.com/office/officeart/2018/2/layout/IconVerticalSolidList"/>
    <dgm:cxn modelId="{B8E663A6-BCB9-4B1E-B9DF-B29F84F033A8}" type="presParOf" srcId="{C43160F8-88E7-4C61-8DC1-98A5ABEFA13A}" destId="{F99552E3-9454-44BC-B915-595A120299EB}" srcOrd="1" destOrd="0" presId="urn:microsoft.com/office/officeart/2018/2/layout/IconVerticalSolidList"/>
    <dgm:cxn modelId="{F49E9E5B-7347-4106-BA22-2DC397EA19E3}" type="presParOf" srcId="{C43160F8-88E7-4C61-8DC1-98A5ABEFA13A}" destId="{4FABFFA2-C75E-4817-AACD-3EB886375609}" srcOrd="2" destOrd="0" presId="urn:microsoft.com/office/officeart/2018/2/layout/IconVerticalSolidList"/>
    <dgm:cxn modelId="{F17BD490-213D-41CC-AEEE-90C42FAC9189}" type="presParOf" srcId="{C43160F8-88E7-4C61-8DC1-98A5ABEFA13A}" destId="{E708A5A6-72E6-4FA8-946D-4D7F4C45B8E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0392AA6-A210-42D5-9938-4A0BBA7E727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3042AB-1286-4A81-AE4A-8DB7B48E261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ubuntu" panose="020B0504030602030204" pitchFamily="34" charset="0"/>
            </a:rPr>
            <a:t>Configuration data for application </a:t>
          </a:r>
        </a:p>
      </dgm:t>
    </dgm:pt>
    <dgm:pt modelId="{4D497B0E-CA10-46C5-A8C0-0D0AF0FB7DFE}" type="parTrans" cxnId="{9B1B6BA1-E618-4216-A3C0-61281CAA7CAD}">
      <dgm:prSet/>
      <dgm:spPr/>
      <dgm:t>
        <a:bodyPr/>
        <a:lstStyle/>
        <a:p>
          <a:endParaRPr lang="en-US"/>
        </a:p>
      </dgm:t>
    </dgm:pt>
    <dgm:pt modelId="{BA1AA8EF-BC0E-43A4-9D7A-2A34A37D6612}" type="sibTrans" cxnId="{9B1B6BA1-E618-4216-A3C0-61281CAA7CAD}">
      <dgm:prSet/>
      <dgm:spPr/>
      <dgm:t>
        <a:bodyPr/>
        <a:lstStyle/>
        <a:p>
          <a:endParaRPr lang="en-US"/>
        </a:p>
      </dgm:t>
    </dgm:pt>
    <dgm:pt modelId="{140FD584-645F-4DC6-BBF2-E91F1245979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ubuntu" panose="020B0504030602030204" pitchFamily="34" charset="0"/>
            </a:rPr>
            <a:t>Enables dynamic updates w/o re-build or re-deploy</a:t>
          </a:r>
        </a:p>
      </dgm:t>
    </dgm:pt>
    <dgm:pt modelId="{0D044ED8-CDA1-420E-99B2-E2810AFA03DB}" type="parTrans" cxnId="{7EB45861-6385-4D60-8E27-EB6C15E8365F}">
      <dgm:prSet/>
      <dgm:spPr/>
      <dgm:t>
        <a:bodyPr/>
        <a:lstStyle/>
        <a:p>
          <a:endParaRPr lang="en-US"/>
        </a:p>
      </dgm:t>
    </dgm:pt>
    <dgm:pt modelId="{223BD800-C2B3-4867-BC28-7862E8AFE81B}" type="sibTrans" cxnId="{7EB45861-6385-4D60-8E27-EB6C15E8365F}">
      <dgm:prSet/>
      <dgm:spPr/>
      <dgm:t>
        <a:bodyPr/>
        <a:lstStyle/>
        <a:p>
          <a:endParaRPr lang="en-US"/>
        </a:p>
      </dgm:t>
    </dgm:pt>
    <dgm:pt modelId="{8F6A4F93-3228-4212-AE11-78DE864B6560}" type="pres">
      <dgm:prSet presAssocID="{50392AA6-A210-42D5-9938-4A0BBA7E727F}" presName="root" presStyleCnt="0">
        <dgm:presLayoutVars>
          <dgm:dir/>
          <dgm:resizeHandles val="exact"/>
        </dgm:presLayoutVars>
      </dgm:prSet>
      <dgm:spPr/>
    </dgm:pt>
    <dgm:pt modelId="{2CCFFCEA-FCFC-4205-94BD-D49CF554E2E1}" type="pres">
      <dgm:prSet presAssocID="{4E3042AB-1286-4A81-AE4A-8DB7B48E261C}" presName="compNode" presStyleCnt="0"/>
      <dgm:spPr/>
    </dgm:pt>
    <dgm:pt modelId="{C6C16E05-0A6F-4B38-91A2-CC8DC473035D}" type="pres">
      <dgm:prSet presAssocID="{4E3042AB-1286-4A81-AE4A-8DB7B48E261C}" presName="bgRect" presStyleLbl="bgShp" presStyleIdx="0" presStyleCnt="2" custLinFactNeighborY="-4324"/>
      <dgm:spPr/>
    </dgm:pt>
    <dgm:pt modelId="{9927DFF5-A9B6-449D-AD94-DD1722D36DE9}" type="pres">
      <dgm:prSet presAssocID="{4E3042AB-1286-4A81-AE4A-8DB7B48E261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확인 표시"/>
        </a:ext>
      </dgm:extLst>
    </dgm:pt>
    <dgm:pt modelId="{B9B62276-F1E4-432F-9562-0806E9255247}" type="pres">
      <dgm:prSet presAssocID="{4E3042AB-1286-4A81-AE4A-8DB7B48E261C}" presName="spaceRect" presStyleCnt="0"/>
      <dgm:spPr/>
    </dgm:pt>
    <dgm:pt modelId="{1B4D4DEC-4769-4F53-928A-449C649B8DE1}" type="pres">
      <dgm:prSet presAssocID="{4E3042AB-1286-4A81-AE4A-8DB7B48E261C}" presName="parTx" presStyleLbl="revTx" presStyleIdx="0" presStyleCnt="2" custLinFactNeighborX="-187" custLinFactNeighborY="-436">
        <dgm:presLayoutVars>
          <dgm:chMax val="0"/>
          <dgm:chPref val="0"/>
        </dgm:presLayoutVars>
      </dgm:prSet>
      <dgm:spPr/>
    </dgm:pt>
    <dgm:pt modelId="{6BE60A66-0773-45CB-AAE6-41C6449176A1}" type="pres">
      <dgm:prSet presAssocID="{BA1AA8EF-BC0E-43A4-9D7A-2A34A37D6612}" presName="sibTrans" presStyleCnt="0"/>
      <dgm:spPr/>
    </dgm:pt>
    <dgm:pt modelId="{5EC7AA54-95AB-4C21-AA65-E9A918E139CA}" type="pres">
      <dgm:prSet presAssocID="{140FD584-645F-4DC6-BBF2-E91F12459791}" presName="compNode" presStyleCnt="0"/>
      <dgm:spPr/>
    </dgm:pt>
    <dgm:pt modelId="{43056C1C-6093-48AC-8908-A313A9D619D5}" type="pres">
      <dgm:prSet presAssocID="{140FD584-645F-4DC6-BBF2-E91F12459791}" presName="bgRect" presStyleLbl="bgShp" presStyleIdx="1" presStyleCnt="2"/>
      <dgm:spPr/>
    </dgm:pt>
    <dgm:pt modelId="{25DF4DF4-3639-44DA-9EE6-76FD3EE4653D}" type="pres">
      <dgm:prSet presAssocID="{140FD584-645F-4DC6-BBF2-E91F12459791}" presName="iconRect" presStyleLbl="node1" presStyleIdx="1" presStyleCnt="2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데이터베이스"/>
        </a:ext>
      </dgm:extLst>
    </dgm:pt>
    <dgm:pt modelId="{5247203D-EA5D-4FF4-9FED-BAFEC0FD812A}" type="pres">
      <dgm:prSet presAssocID="{140FD584-645F-4DC6-BBF2-E91F12459791}" presName="spaceRect" presStyleCnt="0"/>
      <dgm:spPr/>
    </dgm:pt>
    <dgm:pt modelId="{7DD410C5-DC4E-47F3-9F67-E483CF240954}" type="pres">
      <dgm:prSet presAssocID="{140FD584-645F-4DC6-BBF2-E91F12459791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44F80C1C-4F27-409D-B134-B7F89AE7B3CC}" type="presOf" srcId="{4E3042AB-1286-4A81-AE4A-8DB7B48E261C}" destId="{1B4D4DEC-4769-4F53-928A-449C649B8DE1}" srcOrd="0" destOrd="0" presId="urn:microsoft.com/office/officeart/2018/2/layout/IconVerticalSolidList"/>
    <dgm:cxn modelId="{7EB45861-6385-4D60-8E27-EB6C15E8365F}" srcId="{50392AA6-A210-42D5-9938-4A0BBA7E727F}" destId="{140FD584-645F-4DC6-BBF2-E91F12459791}" srcOrd="1" destOrd="0" parTransId="{0D044ED8-CDA1-420E-99B2-E2810AFA03DB}" sibTransId="{223BD800-C2B3-4867-BC28-7862E8AFE81B}"/>
    <dgm:cxn modelId="{937EA277-05B1-4E5A-AE47-6FC84704E37C}" type="presOf" srcId="{50392AA6-A210-42D5-9938-4A0BBA7E727F}" destId="{8F6A4F93-3228-4212-AE11-78DE864B6560}" srcOrd="0" destOrd="0" presId="urn:microsoft.com/office/officeart/2018/2/layout/IconVerticalSolidList"/>
    <dgm:cxn modelId="{9B1B6BA1-E618-4216-A3C0-61281CAA7CAD}" srcId="{50392AA6-A210-42D5-9938-4A0BBA7E727F}" destId="{4E3042AB-1286-4A81-AE4A-8DB7B48E261C}" srcOrd="0" destOrd="0" parTransId="{4D497B0E-CA10-46C5-A8C0-0D0AF0FB7DFE}" sibTransId="{BA1AA8EF-BC0E-43A4-9D7A-2A34A37D6612}"/>
    <dgm:cxn modelId="{3DCF7EEE-6B3F-4C60-9D33-59DAD615DE0D}" type="presOf" srcId="{140FD584-645F-4DC6-BBF2-E91F12459791}" destId="{7DD410C5-DC4E-47F3-9F67-E483CF240954}" srcOrd="0" destOrd="0" presId="urn:microsoft.com/office/officeart/2018/2/layout/IconVerticalSolidList"/>
    <dgm:cxn modelId="{FB49CE76-36E2-407F-B122-014E91D9869A}" type="presParOf" srcId="{8F6A4F93-3228-4212-AE11-78DE864B6560}" destId="{2CCFFCEA-FCFC-4205-94BD-D49CF554E2E1}" srcOrd="0" destOrd="0" presId="urn:microsoft.com/office/officeart/2018/2/layout/IconVerticalSolidList"/>
    <dgm:cxn modelId="{FF37628C-0580-4C73-A912-871037A41D3D}" type="presParOf" srcId="{2CCFFCEA-FCFC-4205-94BD-D49CF554E2E1}" destId="{C6C16E05-0A6F-4B38-91A2-CC8DC473035D}" srcOrd="0" destOrd="0" presId="urn:microsoft.com/office/officeart/2018/2/layout/IconVerticalSolidList"/>
    <dgm:cxn modelId="{92CEED45-D0F5-4250-A1D9-8A372282A321}" type="presParOf" srcId="{2CCFFCEA-FCFC-4205-94BD-D49CF554E2E1}" destId="{9927DFF5-A9B6-449D-AD94-DD1722D36DE9}" srcOrd="1" destOrd="0" presId="urn:microsoft.com/office/officeart/2018/2/layout/IconVerticalSolidList"/>
    <dgm:cxn modelId="{A70665CF-A561-4195-8B87-6BD6C77CAB20}" type="presParOf" srcId="{2CCFFCEA-FCFC-4205-94BD-D49CF554E2E1}" destId="{B9B62276-F1E4-432F-9562-0806E9255247}" srcOrd="2" destOrd="0" presId="urn:microsoft.com/office/officeart/2018/2/layout/IconVerticalSolidList"/>
    <dgm:cxn modelId="{722E2B11-EC9A-4C98-B23C-EBF2423C0740}" type="presParOf" srcId="{2CCFFCEA-FCFC-4205-94BD-D49CF554E2E1}" destId="{1B4D4DEC-4769-4F53-928A-449C649B8DE1}" srcOrd="3" destOrd="0" presId="urn:microsoft.com/office/officeart/2018/2/layout/IconVerticalSolidList"/>
    <dgm:cxn modelId="{267AB198-ECE3-4441-8C98-68BDCD2DF56D}" type="presParOf" srcId="{8F6A4F93-3228-4212-AE11-78DE864B6560}" destId="{6BE60A66-0773-45CB-AAE6-41C6449176A1}" srcOrd="1" destOrd="0" presId="urn:microsoft.com/office/officeart/2018/2/layout/IconVerticalSolidList"/>
    <dgm:cxn modelId="{4D5AEB1E-55C7-48D4-BB00-DA77B9520EA0}" type="presParOf" srcId="{8F6A4F93-3228-4212-AE11-78DE864B6560}" destId="{5EC7AA54-95AB-4C21-AA65-E9A918E139CA}" srcOrd="2" destOrd="0" presId="urn:microsoft.com/office/officeart/2018/2/layout/IconVerticalSolidList"/>
    <dgm:cxn modelId="{DFF1608A-0392-49A4-B3C8-72C7C686C434}" type="presParOf" srcId="{5EC7AA54-95AB-4C21-AA65-E9A918E139CA}" destId="{43056C1C-6093-48AC-8908-A313A9D619D5}" srcOrd="0" destOrd="0" presId="urn:microsoft.com/office/officeart/2018/2/layout/IconVerticalSolidList"/>
    <dgm:cxn modelId="{550805F2-775F-4861-AC31-1AF470EC803A}" type="presParOf" srcId="{5EC7AA54-95AB-4C21-AA65-E9A918E139CA}" destId="{25DF4DF4-3639-44DA-9EE6-76FD3EE4653D}" srcOrd="1" destOrd="0" presId="urn:microsoft.com/office/officeart/2018/2/layout/IconVerticalSolidList"/>
    <dgm:cxn modelId="{980E4AB2-7B16-42F1-8D80-9AA1E218F5AE}" type="presParOf" srcId="{5EC7AA54-95AB-4C21-AA65-E9A918E139CA}" destId="{5247203D-EA5D-4FF4-9FED-BAFEC0FD812A}" srcOrd="2" destOrd="0" presId="urn:microsoft.com/office/officeart/2018/2/layout/IconVerticalSolidList"/>
    <dgm:cxn modelId="{6746E37B-EF09-487D-89D1-E59C507A9E80}" type="presParOf" srcId="{5EC7AA54-95AB-4C21-AA65-E9A918E139CA}" destId="{7DD410C5-DC4E-47F3-9F67-E483CF24095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0392AA6-A210-42D5-9938-4A0BBA7E727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3042AB-1286-4A81-AE4A-8DB7B48E261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ubuntu" panose="020B0504030602030204" pitchFamily="34" charset="0"/>
            </a:rPr>
            <a:t>Sensitive data for containers/pod configurations</a:t>
          </a:r>
        </a:p>
      </dgm:t>
    </dgm:pt>
    <dgm:pt modelId="{4D497B0E-CA10-46C5-A8C0-0D0AF0FB7DFE}" type="parTrans" cxnId="{9B1B6BA1-E618-4216-A3C0-61281CAA7CAD}">
      <dgm:prSet/>
      <dgm:spPr/>
      <dgm:t>
        <a:bodyPr/>
        <a:lstStyle/>
        <a:p>
          <a:endParaRPr lang="en-US"/>
        </a:p>
      </dgm:t>
    </dgm:pt>
    <dgm:pt modelId="{BA1AA8EF-BC0E-43A4-9D7A-2A34A37D6612}" type="sibTrans" cxnId="{9B1B6BA1-E618-4216-A3C0-61281CAA7CAD}">
      <dgm:prSet/>
      <dgm:spPr/>
      <dgm:t>
        <a:bodyPr/>
        <a:lstStyle/>
        <a:p>
          <a:endParaRPr lang="en-US"/>
        </a:p>
      </dgm:t>
    </dgm:pt>
    <dgm:pt modelId="{140FD584-645F-4DC6-BBF2-E91F1245979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ubuntu" panose="020B0504030602030204" pitchFamily="34" charset="0"/>
            </a:rPr>
            <a:t>Ensures sensitive data won’t be exposed</a:t>
          </a:r>
        </a:p>
      </dgm:t>
    </dgm:pt>
    <dgm:pt modelId="{0D044ED8-CDA1-420E-99B2-E2810AFA03DB}" type="parTrans" cxnId="{7EB45861-6385-4D60-8E27-EB6C15E8365F}">
      <dgm:prSet/>
      <dgm:spPr/>
      <dgm:t>
        <a:bodyPr/>
        <a:lstStyle/>
        <a:p>
          <a:endParaRPr lang="en-US"/>
        </a:p>
      </dgm:t>
    </dgm:pt>
    <dgm:pt modelId="{223BD800-C2B3-4867-BC28-7862E8AFE81B}" type="sibTrans" cxnId="{7EB45861-6385-4D60-8E27-EB6C15E8365F}">
      <dgm:prSet/>
      <dgm:spPr/>
      <dgm:t>
        <a:bodyPr/>
        <a:lstStyle/>
        <a:p>
          <a:endParaRPr lang="en-US"/>
        </a:p>
      </dgm:t>
    </dgm:pt>
    <dgm:pt modelId="{8F6A4F93-3228-4212-AE11-78DE864B6560}" type="pres">
      <dgm:prSet presAssocID="{50392AA6-A210-42D5-9938-4A0BBA7E727F}" presName="root" presStyleCnt="0">
        <dgm:presLayoutVars>
          <dgm:dir/>
          <dgm:resizeHandles val="exact"/>
        </dgm:presLayoutVars>
      </dgm:prSet>
      <dgm:spPr/>
    </dgm:pt>
    <dgm:pt modelId="{2CCFFCEA-FCFC-4205-94BD-D49CF554E2E1}" type="pres">
      <dgm:prSet presAssocID="{4E3042AB-1286-4A81-AE4A-8DB7B48E261C}" presName="compNode" presStyleCnt="0"/>
      <dgm:spPr/>
    </dgm:pt>
    <dgm:pt modelId="{C6C16E05-0A6F-4B38-91A2-CC8DC473035D}" type="pres">
      <dgm:prSet presAssocID="{4E3042AB-1286-4A81-AE4A-8DB7B48E261C}" presName="bgRect" presStyleLbl="bgShp" presStyleIdx="0" presStyleCnt="2" custLinFactNeighborX="0" custLinFactNeighborY="4304"/>
      <dgm:spPr/>
    </dgm:pt>
    <dgm:pt modelId="{9927DFF5-A9B6-449D-AD94-DD1722D36DE9}" type="pres">
      <dgm:prSet presAssocID="{4E3042AB-1286-4A81-AE4A-8DB7B48E261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확인 표시"/>
        </a:ext>
      </dgm:extLst>
    </dgm:pt>
    <dgm:pt modelId="{B9B62276-F1E4-432F-9562-0806E9255247}" type="pres">
      <dgm:prSet presAssocID="{4E3042AB-1286-4A81-AE4A-8DB7B48E261C}" presName="spaceRect" presStyleCnt="0"/>
      <dgm:spPr/>
    </dgm:pt>
    <dgm:pt modelId="{1B4D4DEC-4769-4F53-928A-449C649B8DE1}" type="pres">
      <dgm:prSet presAssocID="{4E3042AB-1286-4A81-AE4A-8DB7B48E261C}" presName="parTx" presStyleLbl="revTx" presStyleIdx="0" presStyleCnt="2" custLinFactNeighborX="-187" custLinFactNeighborY="-436">
        <dgm:presLayoutVars>
          <dgm:chMax val="0"/>
          <dgm:chPref val="0"/>
        </dgm:presLayoutVars>
      </dgm:prSet>
      <dgm:spPr/>
    </dgm:pt>
    <dgm:pt modelId="{6BE60A66-0773-45CB-AAE6-41C6449176A1}" type="pres">
      <dgm:prSet presAssocID="{BA1AA8EF-BC0E-43A4-9D7A-2A34A37D6612}" presName="sibTrans" presStyleCnt="0"/>
      <dgm:spPr/>
    </dgm:pt>
    <dgm:pt modelId="{5EC7AA54-95AB-4C21-AA65-E9A918E139CA}" type="pres">
      <dgm:prSet presAssocID="{140FD584-645F-4DC6-BBF2-E91F12459791}" presName="compNode" presStyleCnt="0"/>
      <dgm:spPr/>
    </dgm:pt>
    <dgm:pt modelId="{43056C1C-6093-48AC-8908-A313A9D619D5}" type="pres">
      <dgm:prSet presAssocID="{140FD584-645F-4DC6-BBF2-E91F12459791}" presName="bgRect" presStyleLbl="bgShp" presStyleIdx="1" presStyleCnt="2"/>
      <dgm:spPr/>
    </dgm:pt>
    <dgm:pt modelId="{25DF4DF4-3639-44DA-9EE6-76FD3EE4653D}" type="pres">
      <dgm:prSet presAssocID="{140FD584-645F-4DC6-BBF2-E91F12459791}" presName="iconRect" presStyleLbl="node1" presStyleIdx="1" presStyleCnt="2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데이터베이스"/>
        </a:ext>
      </dgm:extLst>
    </dgm:pt>
    <dgm:pt modelId="{5247203D-EA5D-4FF4-9FED-BAFEC0FD812A}" type="pres">
      <dgm:prSet presAssocID="{140FD584-645F-4DC6-BBF2-E91F12459791}" presName="spaceRect" presStyleCnt="0"/>
      <dgm:spPr/>
    </dgm:pt>
    <dgm:pt modelId="{7DD410C5-DC4E-47F3-9F67-E483CF240954}" type="pres">
      <dgm:prSet presAssocID="{140FD584-645F-4DC6-BBF2-E91F12459791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44F80C1C-4F27-409D-B134-B7F89AE7B3CC}" type="presOf" srcId="{4E3042AB-1286-4A81-AE4A-8DB7B48E261C}" destId="{1B4D4DEC-4769-4F53-928A-449C649B8DE1}" srcOrd="0" destOrd="0" presId="urn:microsoft.com/office/officeart/2018/2/layout/IconVerticalSolidList"/>
    <dgm:cxn modelId="{7EB45861-6385-4D60-8E27-EB6C15E8365F}" srcId="{50392AA6-A210-42D5-9938-4A0BBA7E727F}" destId="{140FD584-645F-4DC6-BBF2-E91F12459791}" srcOrd="1" destOrd="0" parTransId="{0D044ED8-CDA1-420E-99B2-E2810AFA03DB}" sibTransId="{223BD800-C2B3-4867-BC28-7862E8AFE81B}"/>
    <dgm:cxn modelId="{937EA277-05B1-4E5A-AE47-6FC84704E37C}" type="presOf" srcId="{50392AA6-A210-42D5-9938-4A0BBA7E727F}" destId="{8F6A4F93-3228-4212-AE11-78DE864B6560}" srcOrd="0" destOrd="0" presId="urn:microsoft.com/office/officeart/2018/2/layout/IconVerticalSolidList"/>
    <dgm:cxn modelId="{9B1B6BA1-E618-4216-A3C0-61281CAA7CAD}" srcId="{50392AA6-A210-42D5-9938-4A0BBA7E727F}" destId="{4E3042AB-1286-4A81-AE4A-8DB7B48E261C}" srcOrd="0" destOrd="0" parTransId="{4D497B0E-CA10-46C5-A8C0-0D0AF0FB7DFE}" sibTransId="{BA1AA8EF-BC0E-43A4-9D7A-2A34A37D6612}"/>
    <dgm:cxn modelId="{3DCF7EEE-6B3F-4C60-9D33-59DAD615DE0D}" type="presOf" srcId="{140FD584-645F-4DC6-BBF2-E91F12459791}" destId="{7DD410C5-DC4E-47F3-9F67-E483CF240954}" srcOrd="0" destOrd="0" presId="urn:microsoft.com/office/officeart/2018/2/layout/IconVerticalSolidList"/>
    <dgm:cxn modelId="{FB49CE76-36E2-407F-B122-014E91D9869A}" type="presParOf" srcId="{8F6A4F93-3228-4212-AE11-78DE864B6560}" destId="{2CCFFCEA-FCFC-4205-94BD-D49CF554E2E1}" srcOrd="0" destOrd="0" presId="urn:microsoft.com/office/officeart/2018/2/layout/IconVerticalSolidList"/>
    <dgm:cxn modelId="{FF37628C-0580-4C73-A912-871037A41D3D}" type="presParOf" srcId="{2CCFFCEA-FCFC-4205-94BD-D49CF554E2E1}" destId="{C6C16E05-0A6F-4B38-91A2-CC8DC473035D}" srcOrd="0" destOrd="0" presId="urn:microsoft.com/office/officeart/2018/2/layout/IconVerticalSolidList"/>
    <dgm:cxn modelId="{92CEED45-D0F5-4250-A1D9-8A372282A321}" type="presParOf" srcId="{2CCFFCEA-FCFC-4205-94BD-D49CF554E2E1}" destId="{9927DFF5-A9B6-449D-AD94-DD1722D36DE9}" srcOrd="1" destOrd="0" presId="urn:microsoft.com/office/officeart/2018/2/layout/IconVerticalSolidList"/>
    <dgm:cxn modelId="{A70665CF-A561-4195-8B87-6BD6C77CAB20}" type="presParOf" srcId="{2CCFFCEA-FCFC-4205-94BD-D49CF554E2E1}" destId="{B9B62276-F1E4-432F-9562-0806E9255247}" srcOrd="2" destOrd="0" presId="urn:microsoft.com/office/officeart/2018/2/layout/IconVerticalSolidList"/>
    <dgm:cxn modelId="{722E2B11-EC9A-4C98-B23C-EBF2423C0740}" type="presParOf" srcId="{2CCFFCEA-FCFC-4205-94BD-D49CF554E2E1}" destId="{1B4D4DEC-4769-4F53-928A-449C649B8DE1}" srcOrd="3" destOrd="0" presId="urn:microsoft.com/office/officeart/2018/2/layout/IconVerticalSolidList"/>
    <dgm:cxn modelId="{267AB198-ECE3-4441-8C98-68BDCD2DF56D}" type="presParOf" srcId="{8F6A4F93-3228-4212-AE11-78DE864B6560}" destId="{6BE60A66-0773-45CB-AAE6-41C6449176A1}" srcOrd="1" destOrd="0" presId="urn:microsoft.com/office/officeart/2018/2/layout/IconVerticalSolidList"/>
    <dgm:cxn modelId="{4D5AEB1E-55C7-48D4-BB00-DA77B9520EA0}" type="presParOf" srcId="{8F6A4F93-3228-4212-AE11-78DE864B6560}" destId="{5EC7AA54-95AB-4C21-AA65-E9A918E139CA}" srcOrd="2" destOrd="0" presId="urn:microsoft.com/office/officeart/2018/2/layout/IconVerticalSolidList"/>
    <dgm:cxn modelId="{DFF1608A-0392-49A4-B3C8-72C7C686C434}" type="presParOf" srcId="{5EC7AA54-95AB-4C21-AA65-E9A918E139CA}" destId="{43056C1C-6093-48AC-8908-A313A9D619D5}" srcOrd="0" destOrd="0" presId="urn:microsoft.com/office/officeart/2018/2/layout/IconVerticalSolidList"/>
    <dgm:cxn modelId="{550805F2-775F-4861-AC31-1AF470EC803A}" type="presParOf" srcId="{5EC7AA54-95AB-4C21-AA65-E9A918E139CA}" destId="{25DF4DF4-3639-44DA-9EE6-76FD3EE4653D}" srcOrd="1" destOrd="0" presId="urn:microsoft.com/office/officeart/2018/2/layout/IconVerticalSolidList"/>
    <dgm:cxn modelId="{980E4AB2-7B16-42F1-8D80-9AA1E218F5AE}" type="presParOf" srcId="{5EC7AA54-95AB-4C21-AA65-E9A918E139CA}" destId="{5247203D-EA5D-4FF4-9FED-BAFEC0FD812A}" srcOrd="2" destOrd="0" presId="urn:microsoft.com/office/officeart/2018/2/layout/IconVerticalSolidList"/>
    <dgm:cxn modelId="{6746E37B-EF09-487D-89D1-E59C507A9E80}" type="presParOf" srcId="{5EC7AA54-95AB-4C21-AA65-E9A918E139CA}" destId="{7DD410C5-DC4E-47F3-9F67-E483CF24095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C16E05-0A6F-4B38-91A2-CC8DC473035D}">
      <dsp:nvSpPr>
        <dsp:cNvPr id="0" name=""/>
        <dsp:cNvSpPr/>
      </dsp:nvSpPr>
      <dsp:spPr>
        <a:xfrm>
          <a:off x="0" y="0"/>
          <a:ext cx="3767024" cy="37127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27DFF5-A9B6-449D-AD94-DD1722D36DE9}">
      <dsp:nvSpPr>
        <dsp:cNvPr id="0" name=""/>
        <dsp:cNvSpPr/>
      </dsp:nvSpPr>
      <dsp:spPr>
        <a:xfrm>
          <a:off x="112310" y="83695"/>
          <a:ext cx="204200" cy="2042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4D4DEC-4769-4F53-928A-449C649B8DE1}">
      <dsp:nvSpPr>
        <dsp:cNvPr id="0" name=""/>
        <dsp:cNvSpPr/>
      </dsp:nvSpPr>
      <dsp:spPr>
        <a:xfrm>
          <a:off x="422578" y="0"/>
          <a:ext cx="3338203" cy="371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293" tIns="39293" rIns="39293" bIns="3929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ubuntu" panose="020B0504030602030204" pitchFamily="34" charset="0"/>
            </a:rPr>
            <a:t>Heavy &amp; Slow Virtual Machines</a:t>
          </a:r>
        </a:p>
      </dsp:txBody>
      <dsp:txXfrm>
        <a:off x="422578" y="0"/>
        <a:ext cx="3338203" cy="371273"/>
      </dsp:txXfrm>
    </dsp:sp>
    <dsp:sp modelId="{627CC0A9-3FDF-4DCD-BF14-D8A9E5AF8C7D}">
      <dsp:nvSpPr>
        <dsp:cNvPr id="0" name=""/>
        <dsp:cNvSpPr/>
      </dsp:nvSpPr>
      <dsp:spPr>
        <a:xfrm>
          <a:off x="0" y="464250"/>
          <a:ext cx="3767024" cy="37127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D55259-AB64-4543-9348-AD316F66D670}">
      <dsp:nvSpPr>
        <dsp:cNvPr id="0" name=""/>
        <dsp:cNvSpPr/>
      </dsp:nvSpPr>
      <dsp:spPr>
        <a:xfrm>
          <a:off x="112310" y="547786"/>
          <a:ext cx="204200" cy="204200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FE94E4-5743-46A8-BECD-413E198A273D}">
      <dsp:nvSpPr>
        <dsp:cNvPr id="0" name=""/>
        <dsp:cNvSpPr/>
      </dsp:nvSpPr>
      <dsp:spPr>
        <a:xfrm>
          <a:off x="428820" y="464250"/>
          <a:ext cx="3338203" cy="371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293" tIns="39293" rIns="39293" bIns="3929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ubuntu" panose="020B0504030602030204" pitchFamily="34" charset="0"/>
            </a:rPr>
            <a:t>Separate OS Install needed</a:t>
          </a:r>
        </a:p>
      </dsp:txBody>
      <dsp:txXfrm>
        <a:off x="428820" y="464250"/>
        <a:ext cx="3338203" cy="371273"/>
      </dsp:txXfrm>
    </dsp:sp>
    <dsp:sp modelId="{28122F01-F27B-4E37-B349-05C0E1405AB6}">
      <dsp:nvSpPr>
        <dsp:cNvPr id="0" name=""/>
        <dsp:cNvSpPr/>
      </dsp:nvSpPr>
      <dsp:spPr>
        <a:xfrm>
          <a:off x="0" y="928342"/>
          <a:ext cx="3767024" cy="37127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AFBE68-4480-487F-B225-3138D94A8463}">
      <dsp:nvSpPr>
        <dsp:cNvPr id="0" name=""/>
        <dsp:cNvSpPr/>
      </dsp:nvSpPr>
      <dsp:spPr>
        <a:xfrm>
          <a:off x="112310" y="1011878"/>
          <a:ext cx="204200" cy="204200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E357FF-4CFC-4D77-976A-A32583828E7A}">
      <dsp:nvSpPr>
        <dsp:cNvPr id="0" name=""/>
        <dsp:cNvSpPr/>
      </dsp:nvSpPr>
      <dsp:spPr>
        <a:xfrm>
          <a:off x="428820" y="928342"/>
          <a:ext cx="3338203" cy="371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293" tIns="39293" rIns="39293" bIns="3929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ubuntu" panose="020B0504030602030204" pitchFamily="34" charset="0"/>
            </a:rPr>
            <a:t>Larger disk space required</a:t>
          </a:r>
        </a:p>
      </dsp:txBody>
      <dsp:txXfrm>
        <a:off x="428820" y="928342"/>
        <a:ext cx="3338203" cy="3712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C16E05-0A6F-4B38-91A2-CC8DC473035D}">
      <dsp:nvSpPr>
        <dsp:cNvPr id="0" name=""/>
        <dsp:cNvSpPr/>
      </dsp:nvSpPr>
      <dsp:spPr>
        <a:xfrm>
          <a:off x="0" y="0"/>
          <a:ext cx="3767024" cy="37127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27DFF5-A9B6-449D-AD94-DD1722D36DE9}">
      <dsp:nvSpPr>
        <dsp:cNvPr id="0" name=""/>
        <dsp:cNvSpPr/>
      </dsp:nvSpPr>
      <dsp:spPr>
        <a:xfrm>
          <a:off x="112310" y="83695"/>
          <a:ext cx="204200" cy="2042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4D4DEC-4769-4F53-928A-449C649B8DE1}">
      <dsp:nvSpPr>
        <dsp:cNvPr id="0" name=""/>
        <dsp:cNvSpPr/>
      </dsp:nvSpPr>
      <dsp:spPr>
        <a:xfrm>
          <a:off x="422578" y="0"/>
          <a:ext cx="3338203" cy="371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293" tIns="39293" rIns="39293" bIns="3929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ubuntu" panose="020B0504030602030204" pitchFamily="34" charset="0"/>
            </a:rPr>
            <a:t>Lightweight &amp; fast execution</a:t>
          </a:r>
          <a:endParaRPr lang="en-US" sz="1400" kern="1200" dirty="0">
            <a:latin typeface="ubuntu" panose="020B0504030602030204" pitchFamily="34" charset="0"/>
          </a:endParaRPr>
        </a:p>
      </dsp:txBody>
      <dsp:txXfrm>
        <a:off x="422578" y="0"/>
        <a:ext cx="3338203" cy="371273"/>
      </dsp:txXfrm>
    </dsp:sp>
    <dsp:sp modelId="{D83A25E3-67CD-4909-91C9-351ACA206E52}">
      <dsp:nvSpPr>
        <dsp:cNvPr id="0" name=""/>
        <dsp:cNvSpPr/>
      </dsp:nvSpPr>
      <dsp:spPr>
        <a:xfrm>
          <a:off x="0" y="464250"/>
          <a:ext cx="3767024" cy="37127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692E7C-7397-472C-9E05-1F5C8B96ACFC}">
      <dsp:nvSpPr>
        <dsp:cNvPr id="0" name=""/>
        <dsp:cNvSpPr/>
      </dsp:nvSpPr>
      <dsp:spPr>
        <a:xfrm>
          <a:off x="112310" y="547786"/>
          <a:ext cx="204200" cy="204200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ED96BD-585C-4D1F-B8B4-432983847F8F}">
      <dsp:nvSpPr>
        <dsp:cNvPr id="0" name=""/>
        <dsp:cNvSpPr/>
      </dsp:nvSpPr>
      <dsp:spPr>
        <a:xfrm>
          <a:off x="428820" y="464250"/>
          <a:ext cx="3338203" cy="371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293" tIns="39293" rIns="39293" bIns="3929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ubuntu" panose="020B0504030602030204" pitchFamily="34" charset="0"/>
            </a:rPr>
            <a:t>Shared OS</a:t>
          </a:r>
        </a:p>
      </dsp:txBody>
      <dsp:txXfrm>
        <a:off x="428820" y="464250"/>
        <a:ext cx="3338203" cy="371273"/>
      </dsp:txXfrm>
    </dsp:sp>
    <dsp:sp modelId="{F6071E08-356A-40C0-9917-5577C1FEB909}">
      <dsp:nvSpPr>
        <dsp:cNvPr id="0" name=""/>
        <dsp:cNvSpPr/>
      </dsp:nvSpPr>
      <dsp:spPr>
        <a:xfrm>
          <a:off x="0" y="928342"/>
          <a:ext cx="3767024" cy="37127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89B527-F481-4FC8-8839-4EAA37FBD0D1}">
      <dsp:nvSpPr>
        <dsp:cNvPr id="0" name=""/>
        <dsp:cNvSpPr/>
      </dsp:nvSpPr>
      <dsp:spPr>
        <a:xfrm>
          <a:off x="112310" y="1011878"/>
          <a:ext cx="204200" cy="204200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520227-115B-4E85-AF43-4B94F712C33F}">
      <dsp:nvSpPr>
        <dsp:cNvPr id="0" name=""/>
        <dsp:cNvSpPr/>
      </dsp:nvSpPr>
      <dsp:spPr>
        <a:xfrm>
          <a:off x="428820" y="928342"/>
          <a:ext cx="3338203" cy="3712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293" tIns="39293" rIns="39293" bIns="3929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ubuntu" panose="020B0504030602030204" pitchFamily="34" charset="0"/>
            </a:rPr>
            <a:t>Smaller disk space required</a:t>
          </a:r>
        </a:p>
      </dsp:txBody>
      <dsp:txXfrm>
        <a:off x="428820" y="928342"/>
        <a:ext cx="3338203" cy="3712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C16E05-0A6F-4B38-91A2-CC8DC473035D}">
      <dsp:nvSpPr>
        <dsp:cNvPr id="0" name=""/>
        <dsp:cNvSpPr/>
      </dsp:nvSpPr>
      <dsp:spPr>
        <a:xfrm>
          <a:off x="0" y="0"/>
          <a:ext cx="4820894" cy="51985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27DFF5-A9B6-449D-AD94-DD1722D36DE9}">
      <dsp:nvSpPr>
        <dsp:cNvPr id="0" name=""/>
        <dsp:cNvSpPr/>
      </dsp:nvSpPr>
      <dsp:spPr>
        <a:xfrm>
          <a:off x="157254" y="117188"/>
          <a:ext cx="285918" cy="28591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4D4DEC-4769-4F53-928A-449C649B8DE1}">
      <dsp:nvSpPr>
        <dsp:cNvPr id="0" name=""/>
        <dsp:cNvSpPr/>
      </dsp:nvSpPr>
      <dsp:spPr>
        <a:xfrm>
          <a:off x="592535" y="0"/>
          <a:ext cx="4220466" cy="5198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018" tIns="55018" rIns="55018" bIns="55018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ubuntu" panose="020B0504030602030204" pitchFamily="34" charset="0"/>
            </a:rPr>
            <a:t>A physical or virtual machine</a:t>
          </a:r>
          <a:endParaRPr lang="en-US" sz="1400" kern="1200" dirty="0">
            <a:latin typeface="ubuntu" panose="020B0504030602030204" pitchFamily="34" charset="0"/>
          </a:endParaRPr>
        </a:p>
      </dsp:txBody>
      <dsp:txXfrm>
        <a:off x="592535" y="0"/>
        <a:ext cx="4220466" cy="519851"/>
      </dsp:txXfrm>
    </dsp:sp>
    <dsp:sp modelId="{A24D9A2A-592A-4E67-A6DF-109D3DCA2C47}">
      <dsp:nvSpPr>
        <dsp:cNvPr id="0" name=""/>
        <dsp:cNvSpPr/>
      </dsp:nvSpPr>
      <dsp:spPr>
        <a:xfrm>
          <a:off x="0" y="650035"/>
          <a:ext cx="4820894" cy="51985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940998-C50A-4BFB-8792-D157A289309C}">
      <dsp:nvSpPr>
        <dsp:cNvPr id="0" name=""/>
        <dsp:cNvSpPr/>
      </dsp:nvSpPr>
      <dsp:spPr>
        <a:xfrm>
          <a:off x="157254" y="767002"/>
          <a:ext cx="285918" cy="285918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C7EBBF-686C-41C8-8196-23B4DC19BB20}">
      <dsp:nvSpPr>
        <dsp:cNvPr id="0" name=""/>
        <dsp:cNvSpPr/>
      </dsp:nvSpPr>
      <dsp:spPr>
        <a:xfrm>
          <a:off x="600427" y="650035"/>
          <a:ext cx="4220466" cy="5198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018" tIns="55018" rIns="55018" bIns="55018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ubuntu" panose="020B0504030602030204" pitchFamily="34" charset="0"/>
            </a:rPr>
            <a:t>Executes and hosts containers within Pods</a:t>
          </a:r>
        </a:p>
      </dsp:txBody>
      <dsp:txXfrm>
        <a:off x="600427" y="650035"/>
        <a:ext cx="4220466" cy="519851"/>
      </dsp:txXfrm>
    </dsp:sp>
    <dsp:sp modelId="{58A5A887-E200-43A1-9067-54751D23C795}">
      <dsp:nvSpPr>
        <dsp:cNvPr id="0" name=""/>
        <dsp:cNvSpPr/>
      </dsp:nvSpPr>
      <dsp:spPr>
        <a:xfrm>
          <a:off x="0" y="1299849"/>
          <a:ext cx="4820894" cy="51985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ED81DB-03F7-4296-AAF5-6DE88205EA65}">
      <dsp:nvSpPr>
        <dsp:cNvPr id="0" name=""/>
        <dsp:cNvSpPr/>
      </dsp:nvSpPr>
      <dsp:spPr>
        <a:xfrm>
          <a:off x="157254" y="1416816"/>
          <a:ext cx="285918" cy="285918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D5543D-23B2-43D6-AC96-503970E4A35D}">
      <dsp:nvSpPr>
        <dsp:cNvPr id="0" name=""/>
        <dsp:cNvSpPr/>
      </dsp:nvSpPr>
      <dsp:spPr>
        <a:xfrm>
          <a:off x="600427" y="1299849"/>
          <a:ext cx="4220466" cy="5198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018" tIns="55018" rIns="55018" bIns="55018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ubuntu" panose="020B0504030602030204" pitchFamily="34" charset="0"/>
            </a:rPr>
            <a:t>Runs a container runtime to manage containers (e.g., Docker)</a:t>
          </a:r>
        </a:p>
      </dsp:txBody>
      <dsp:txXfrm>
        <a:off x="600427" y="1299849"/>
        <a:ext cx="4220466" cy="5198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C16E05-0A6F-4B38-91A2-CC8DC473035D}">
      <dsp:nvSpPr>
        <dsp:cNvPr id="0" name=""/>
        <dsp:cNvSpPr/>
      </dsp:nvSpPr>
      <dsp:spPr>
        <a:xfrm>
          <a:off x="0" y="0"/>
          <a:ext cx="4432815" cy="38465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27DFF5-A9B6-449D-AD94-DD1722D36DE9}">
      <dsp:nvSpPr>
        <dsp:cNvPr id="0" name=""/>
        <dsp:cNvSpPr/>
      </dsp:nvSpPr>
      <dsp:spPr>
        <a:xfrm>
          <a:off x="116358" y="87306"/>
          <a:ext cx="211560" cy="21156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4D4DEC-4769-4F53-928A-449C649B8DE1}">
      <dsp:nvSpPr>
        <dsp:cNvPr id="0" name=""/>
        <dsp:cNvSpPr/>
      </dsp:nvSpPr>
      <dsp:spPr>
        <a:xfrm>
          <a:off x="436818" y="0"/>
          <a:ext cx="3988538" cy="384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709" tIns="40709" rIns="40709" bIns="4070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ubuntu" panose="020B0504030602030204" pitchFamily="34" charset="0"/>
            </a:rPr>
            <a:t>The basic and smallest deployable unit</a:t>
          </a:r>
        </a:p>
      </dsp:txBody>
      <dsp:txXfrm>
        <a:off x="436818" y="0"/>
        <a:ext cx="3988538" cy="384655"/>
      </dsp:txXfrm>
    </dsp:sp>
    <dsp:sp modelId="{3878D2A0-0F21-4474-8C5A-AFF47F4DD122}">
      <dsp:nvSpPr>
        <dsp:cNvPr id="0" name=""/>
        <dsp:cNvSpPr/>
      </dsp:nvSpPr>
      <dsp:spPr>
        <a:xfrm>
          <a:off x="0" y="481577"/>
          <a:ext cx="4432815" cy="38465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1B99ED-FA71-46A7-AAB2-770E72274206}">
      <dsp:nvSpPr>
        <dsp:cNvPr id="0" name=""/>
        <dsp:cNvSpPr/>
      </dsp:nvSpPr>
      <dsp:spPr>
        <a:xfrm>
          <a:off x="116358" y="568125"/>
          <a:ext cx="211560" cy="211560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92CD1E-587A-4C75-92AE-7FAB88900934}">
      <dsp:nvSpPr>
        <dsp:cNvPr id="0" name=""/>
        <dsp:cNvSpPr/>
      </dsp:nvSpPr>
      <dsp:spPr>
        <a:xfrm>
          <a:off x="444276" y="481577"/>
          <a:ext cx="3988538" cy="384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709" tIns="40709" rIns="40709" bIns="4070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ubuntu" panose="020B0504030602030204" pitchFamily="34" charset="0"/>
            </a:rPr>
            <a:t>1 Application Container  </a:t>
          </a:r>
          <a:r>
            <a:rPr lang="ko-KR" sz="1600" kern="1200" dirty="0">
              <a:latin typeface="ubuntu" panose="020B0504030602030204" pitchFamily="34" charset="0"/>
            </a:rPr>
            <a:t>→  </a:t>
          </a:r>
          <a:r>
            <a:rPr lang="en-US" sz="1600" kern="1200" dirty="0">
              <a:latin typeface="ubuntu" panose="020B0504030602030204" pitchFamily="34" charset="0"/>
            </a:rPr>
            <a:t>1  Pod    </a:t>
          </a:r>
          <a:r>
            <a:rPr lang="en-US" sz="1050" kern="1200" dirty="0">
              <a:latin typeface="ubuntu" panose="020B0504030602030204" pitchFamily="34" charset="0"/>
            </a:rPr>
            <a:t>usually</a:t>
          </a:r>
          <a:endParaRPr lang="en-US" sz="1400" kern="1200" dirty="0">
            <a:latin typeface="ubuntu" panose="020B0504030602030204" pitchFamily="34" charset="0"/>
          </a:endParaRPr>
        </a:p>
      </dsp:txBody>
      <dsp:txXfrm>
        <a:off x="444276" y="481577"/>
        <a:ext cx="3988538" cy="384655"/>
      </dsp:txXfrm>
    </dsp:sp>
    <dsp:sp modelId="{64C5401C-737E-4516-ABD3-83E8AC976ECC}">
      <dsp:nvSpPr>
        <dsp:cNvPr id="0" name=""/>
        <dsp:cNvSpPr/>
      </dsp:nvSpPr>
      <dsp:spPr>
        <a:xfrm>
          <a:off x="0" y="962396"/>
          <a:ext cx="4432815" cy="38465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F7900E-E346-4302-A7D3-A49D997397D9}">
      <dsp:nvSpPr>
        <dsp:cNvPr id="0" name=""/>
        <dsp:cNvSpPr/>
      </dsp:nvSpPr>
      <dsp:spPr>
        <a:xfrm>
          <a:off x="116358" y="1048944"/>
          <a:ext cx="211560" cy="211560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248FF1-9FF2-48C8-B64C-F40F71AD4798}">
      <dsp:nvSpPr>
        <dsp:cNvPr id="0" name=""/>
        <dsp:cNvSpPr/>
      </dsp:nvSpPr>
      <dsp:spPr>
        <a:xfrm>
          <a:off x="444276" y="962396"/>
          <a:ext cx="3988538" cy="384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709" tIns="40709" rIns="40709" bIns="4070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ubuntu" panose="020B0504030602030204" pitchFamily="34" charset="0"/>
            </a:rPr>
            <a:t>Assigned own IP address</a:t>
          </a:r>
        </a:p>
      </dsp:txBody>
      <dsp:txXfrm>
        <a:off x="444276" y="962396"/>
        <a:ext cx="3988538" cy="384655"/>
      </dsp:txXfrm>
    </dsp:sp>
    <dsp:sp modelId="{E30BAB2D-ED82-4A9E-B1F6-CE0EFAEB3D86}">
      <dsp:nvSpPr>
        <dsp:cNvPr id="0" name=""/>
        <dsp:cNvSpPr/>
      </dsp:nvSpPr>
      <dsp:spPr>
        <a:xfrm>
          <a:off x="0" y="1443215"/>
          <a:ext cx="4432815" cy="38465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1B40A6-F947-4A3C-A6D0-6D2A7EB8991F}">
      <dsp:nvSpPr>
        <dsp:cNvPr id="0" name=""/>
        <dsp:cNvSpPr/>
      </dsp:nvSpPr>
      <dsp:spPr>
        <a:xfrm>
          <a:off x="116358" y="1529763"/>
          <a:ext cx="211560" cy="211560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1958CD-07BC-47DF-9A25-57DE0997173D}">
      <dsp:nvSpPr>
        <dsp:cNvPr id="0" name=""/>
        <dsp:cNvSpPr/>
      </dsp:nvSpPr>
      <dsp:spPr>
        <a:xfrm>
          <a:off x="444276" y="1443215"/>
          <a:ext cx="3988538" cy="384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709" tIns="40709" rIns="40709" bIns="4070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ubuntu" panose="020B0504030602030204" pitchFamily="34" charset="0"/>
            </a:rPr>
            <a:t>Ephemeral</a:t>
          </a:r>
        </a:p>
      </dsp:txBody>
      <dsp:txXfrm>
        <a:off x="444276" y="1443215"/>
        <a:ext cx="3988538" cy="3846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C16E05-0A6F-4B38-91A2-CC8DC473035D}">
      <dsp:nvSpPr>
        <dsp:cNvPr id="0" name=""/>
        <dsp:cNvSpPr/>
      </dsp:nvSpPr>
      <dsp:spPr>
        <a:xfrm>
          <a:off x="0" y="0"/>
          <a:ext cx="4820894" cy="30284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27DFF5-A9B6-449D-AD94-DD1722D36DE9}">
      <dsp:nvSpPr>
        <dsp:cNvPr id="0" name=""/>
        <dsp:cNvSpPr/>
      </dsp:nvSpPr>
      <dsp:spPr>
        <a:xfrm>
          <a:off x="91611" y="69562"/>
          <a:ext cx="166565" cy="16656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4D4DEC-4769-4F53-928A-449C649B8DE1}">
      <dsp:nvSpPr>
        <dsp:cNvPr id="0" name=""/>
        <dsp:cNvSpPr/>
      </dsp:nvSpPr>
      <dsp:spPr>
        <a:xfrm>
          <a:off x="341426" y="101"/>
          <a:ext cx="4471106" cy="302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51" tIns="32051" rIns="32051" bIns="32051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ubuntu" panose="020B0504030602030204" pitchFamily="34" charset="0"/>
            </a:rPr>
            <a:t>Executes a single task or batch job</a:t>
          </a:r>
        </a:p>
      </dsp:txBody>
      <dsp:txXfrm>
        <a:off x="341426" y="101"/>
        <a:ext cx="4471106" cy="302846"/>
      </dsp:txXfrm>
    </dsp:sp>
    <dsp:sp modelId="{A97282E4-2F78-4DEF-8C7C-1210C21A8D0B}">
      <dsp:nvSpPr>
        <dsp:cNvPr id="0" name=""/>
        <dsp:cNvSpPr/>
      </dsp:nvSpPr>
      <dsp:spPr>
        <a:xfrm>
          <a:off x="0" y="379980"/>
          <a:ext cx="4820894" cy="30284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5A0530-469E-4FF9-87AE-4C4FA6CD72B4}">
      <dsp:nvSpPr>
        <dsp:cNvPr id="0" name=""/>
        <dsp:cNvSpPr/>
      </dsp:nvSpPr>
      <dsp:spPr>
        <a:xfrm>
          <a:off x="91611" y="448120"/>
          <a:ext cx="166565" cy="166565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EB79E8-496A-4FC0-B752-B7EB2214CA64}">
      <dsp:nvSpPr>
        <dsp:cNvPr id="0" name=""/>
        <dsp:cNvSpPr/>
      </dsp:nvSpPr>
      <dsp:spPr>
        <a:xfrm>
          <a:off x="349787" y="379980"/>
          <a:ext cx="4471106" cy="302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51" tIns="32051" rIns="32051" bIns="32051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ubuntu" panose="020B0504030602030204" pitchFamily="34" charset="0"/>
            </a:rPr>
            <a:t>Ensures successful completion of specified Pods</a:t>
          </a:r>
        </a:p>
      </dsp:txBody>
      <dsp:txXfrm>
        <a:off x="349787" y="379980"/>
        <a:ext cx="4471106" cy="302846"/>
      </dsp:txXfrm>
    </dsp:sp>
    <dsp:sp modelId="{6AB0A0F7-AE31-49B9-8C14-EBA1091E4CA3}">
      <dsp:nvSpPr>
        <dsp:cNvPr id="0" name=""/>
        <dsp:cNvSpPr/>
      </dsp:nvSpPr>
      <dsp:spPr>
        <a:xfrm>
          <a:off x="0" y="758538"/>
          <a:ext cx="4820894" cy="30284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01DC9F-59D3-48CC-9A8E-DAD09BE84437}">
      <dsp:nvSpPr>
        <dsp:cNvPr id="0" name=""/>
        <dsp:cNvSpPr/>
      </dsp:nvSpPr>
      <dsp:spPr>
        <a:xfrm>
          <a:off x="91611" y="826678"/>
          <a:ext cx="166565" cy="166565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A07BB3-B053-482B-92EC-09041409EF27}">
      <dsp:nvSpPr>
        <dsp:cNvPr id="0" name=""/>
        <dsp:cNvSpPr/>
      </dsp:nvSpPr>
      <dsp:spPr>
        <a:xfrm>
          <a:off x="349787" y="758538"/>
          <a:ext cx="4471106" cy="302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51" tIns="32051" rIns="32051" bIns="32051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ubuntu" panose="020B0504030602030204" pitchFamily="34" charset="0"/>
            </a:rPr>
            <a:t>Supports parallel execution of Pods</a:t>
          </a:r>
        </a:p>
      </dsp:txBody>
      <dsp:txXfrm>
        <a:off x="349787" y="758538"/>
        <a:ext cx="4471106" cy="302846"/>
      </dsp:txXfrm>
    </dsp:sp>
    <dsp:sp modelId="{19F62F81-A9AD-44BB-B74A-37C2876F1567}">
      <dsp:nvSpPr>
        <dsp:cNvPr id="0" name=""/>
        <dsp:cNvSpPr/>
      </dsp:nvSpPr>
      <dsp:spPr>
        <a:xfrm>
          <a:off x="0" y="1137096"/>
          <a:ext cx="4820894" cy="30284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8B2F4C-1A93-48AB-B5AD-BDD30CDAC73E}">
      <dsp:nvSpPr>
        <dsp:cNvPr id="0" name=""/>
        <dsp:cNvSpPr/>
      </dsp:nvSpPr>
      <dsp:spPr>
        <a:xfrm>
          <a:off x="91611" y="1205236"/>
          <a:ext cx="166565" cy="166565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7F45DE-CF9F-4F36-A5C3-70A75FCF3BC6}">
      <dsp:nvSpPr>
        <dsp:cNvPr id="0" name=""/>
        <dsp:cNvSpPr/>
      </dsp:nvSpPr>
      <dsp:spPr>
        <a:xfrm>
          <a:off x="349787" y="1137096"/>
          <a:ext cx="4471106" cy="302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51" tIns="32051" rIns="32051" bIns="32051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ubuntu" panose="020B0504030602030204" pitchFamily="34" charset="0"/>
            </a:rPr>
            <a:t>Automatically restarts failed Pods (restart policy)</a:t>
          </a:r>
        </a:p>
      </dsp:txBody>
      <dsp:txXfrm>
        <a:off x="349787" y="1137096"/>
        <a:ext cx="4471106" cy="302846"/>
      </dsp:txXfrm>
    </dsp:sp>
    <dsp:sp modelId="{84885D16-0955-46E6-8A3D-BE8A96FF8EF3}">
      <dsp:nvSpPr>
        <dsp:cNvPr id="0" name=""/>
        <dsp:cNvSpPr/>
      </dsp:nvSpPr>
      <dsp:spPr>
        <a:xfrm>
          <a:off x="0" y="1515654"/>
          <a:ext cx="4820894" cy="30284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9552E3-9454-44BC-B915-595A120299EB}">
      <dsp:nvSpPr>
        <dsp:cNvPr id="0" name=""/>
        <dsp:cNvSpPr/>
      </dsp:nvSpPr>
      <dsp:spPr>
        <a:xfrm>
          <a:off x="91611" y="1583795"/>
          <a:ext cx="166565" cy="166565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08A5A6-72E6-4FA8-946D-4D7F4C45B8E2}">
      <dsp:nvSpPr>
        <dsp:cNvPr id="0" name=""/>
        <dsp:cNvSpPr/>
      </dsp:nvSpPr>
      <dsp:spPr>
        <a:xfrm>
          <a:off x="349787" y="1515654"/>
          <a:ext cx="4471106" cy="302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51" tIns="32051" rIns="32051" bIns="32051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ubuntu" panose="020B0504030602030204" pitchFamily="34" charset="0"/>
            </a:rPr>
            <a:t>For one-time or periodic tasks</a:t>
          </a:r>
        </a:p>
      </dsp:txBody>
      <dsp:txXfrm>
        <a:off x="349787" y="1515654"/>
        <a:ext cx="4471106" cy="3028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C16E05-0A6F-4B38-91A2-CC8DC473035D}">
      <dsp:nvSpPr>
        <dsp:cNvPr id="0" name=""/>
        <dsp:cNvSpPr/>
      </dsp:nvSpPr>
      <dsp:spPr>
        <a:xfrm>
          <a:off x="0" y="200557"/>
          <a:ext cx="4979501" cy="40238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27DFF5-A9B6-449D-AD94-DD1722D36DE9}">
      <dsp:nvSpPr>
        <dsp:cNvPr id="0" name=""/>
        <dsp:cNvSpPr/>
      </dsp:nvSpPr>
      <dsp:spPr>
        <a:xfrm>
          <a:off x="121720" y="308492"/>
          <a:ext cx="221309" cy="22130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4D4DEC-4769-4F53-928A-449C649B8DE1}">
      <dsp:nvSpPr>
        <dsp:cNvPr id="0" name=""/>
        <dsp:cNvSpPr/>
      </dsp:nvSpPr>
      <dsp:spPr>
        <a:xfrm>
          <a:off x="456307" y="216201"/>
          <a:ext cx="4514750" cy="402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585" tIns="42585" rIns="42585" bIns="42585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ubuntu" panose="020B0504030602030204" pitchFamily="34" charset="0"/>
            </a:rPr>
            <a:t>Configuration data for application </a:t>
          </a:r>
        </a:p>
      </dsp:txBody>
      <dsp:txXfrm>
        <a:off x="456307" y="216201"/>
        <a:ext cx="4514750" cy="402380"/>
      </dsp:txXfrm>
    </dsp:sp>
    <dsp:sp modelId="{43056C1C-6093-48AC-8908-A313A9D619D5}">
      <dsp:nvSpPr>
        <dsp:cNvPr id="0" name=""/>
        <dsp:cNvSpPr/>
      </dsp:nvSpPr>
      <dsp:spPr>
        <a:xfrm>
          <a:off x="0" y="720932"/>
          <a:ext cx="4979501" cy="40238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DF4DF4-3639-44DA-9EE6-76FD3EE4653D}">
      <dsp:nvSpPr>
        <dsp:cNvPr id="0" name=""/>
        <dsp:cNvSpPr/>
      </dsp:nvSpPr>
      <dsp:spPr>
        <a:xfrm>
          <a:off x="121720" y="811468"/>
          <a:ext cx="221309" cy="221309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D410C5-DC4E-47F3-9F67-E483CF240954}">
      <dsp:nvSpPr>
        <dsp:cNvPr id="0" name=""/>
        <dsp:cNvSpPr/>
      </dsp:nvSpPr>
      <dsp:spPr>
        <a:xfrm>
          <a:off x="464750" y="720932"/>
          <a:ext cx="4514750" cy="402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585" tIns="42585" rIns="42585" bIns="42585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ubuntu" panose="020B0504030602030204" pitchFamily="34" charset="0"/>
            </a:rPr>
            <a:t>Enables dynamic updates w/o re-build or re-deploy</a:t>
          </a:r>
        </a:p>
      </dsp:txBody>
      <dsp:txXfrm>
        <a:off x="464750" y="720932"/>
        <a:ext cx="4514750" cy="4023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C16E05-0A6F-4B38-91A2-CC8DC473035D}">
      <dsp:nvSpPr>
        <dsp:cNvPr id="0" name=""/>
        <dsp:cNvSpPr/>
      </dsp:nvSpPr>
      <dsp:spPr>
        <a:xfrm>
          <a:off x="0" y="235274"/>
          <a:ext cx="4979501" cy="40238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27DFF5-A9B6-449D-AD94-DD1722D36DE9}">
      <dsp:nvSpPr>
        <dsp:cNvPr id="0" name=""/>
        <dsp:cNvSpPr/>
      </dsp:nvSpPr>
      <dsp:spPr>
        <a:xfrm>
          <a:off x="121720" y="308492"/>
          <a:ext cx="221309" cy="22130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4D4DEC-4769-4F53-928A-449C649B8DE1}">
      <dsp:nvSpPr>
        <dsp:cNvPr id="0" name=""/>
        <dsp:cNvSpPr/>
      </dsp:nvSpPr>
      <dsp:spPr>
        <a:xfrm>
          <a:off x="456307" y="216201"/>
          <a:ext cx="4514750" cy="402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585" tIns="42585" rIns="42585" bIns="42585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ubuntu" panose="020B0504030602030204" pitchFamily="34" charset="0"/>
            </a:rPr>
            <a:t>Sensitive data for containers/pod configurations</a:t>
          </a:r>
        </a:p>
      </dsp:txBody>
      <dsp:txXfrm>
        <a:off x="456307" y="216201"/>
        <a:ext cx="4514750" cy="402380"/>
      </dsp:txXfrm>
    </dsp:sp>
    <dsp:sp modelId="{43056C1C-6093-48AC-8908-A313A9D619D5}">
      <dsp:nvSpPr>
        <dsp:cNvPr id="0" name=""/>
        <dsp:cNvSpPr/>
      </dsp:nvSpPr>
      <dsp:spPr>
        <a:xfrm>
          <a:off x="0" y="720932"/>
          <a:ext cx="4979501" cy="40238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DF4DF4-3639-44DA-9EE6-76FD3EE4653D}">
      <dsp:nvSpPr>
        <dsp:cNvPr id="0" name=""/>
        <dsp:cNvSpPr/>
      </dsp:nvSpPr>
      <dsp:spPr>
        <a:xfrm>
          <a:off x="121720" y="811468"/>
          <a:ext cx="221309" cy="221309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D410C5-DC4E-47F3-9F67-E483CF240954}">
      <dsp:nvSpPr>
        <dsp:cNvPr id="0" name=""/>
        <dsp:cNvSpPr/>
      </dsp:nvSpPr>
      <dsp:spPr>
        <a:xfrm>
          <a:off x="464750" y="720932"/>
          <a:ext cx="4514750" cy="402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585" tIns="42585" rIns="42585" bIns="42585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ubuntu" panose="020B0504030602030204" pitchFamily="34" charset="0"/>
            </a:rPr>
            <a:t>Ensures sensitive data won’t be exposed</a:t>
          </a:r>
        </a:p>
      </dsp:txBody>
      <dsp:txXfrm>
        <a:off x="464750" y="720932"/>
        <a:ext cx="4514750" cy="402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EBB1E86E-49AF-E6E0-176B-5C2CC29693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8EDD73B-FDCE-0018-B92D-45A3E9ECBA9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464358-B413-4AD7-9DA1-6C193A67BB57}" type="datetimeFigureOut">
              <a:rPr lang="ko-KR" altLang="en-US" smtClean="0"/>
              <a:t>2023. 7. 3.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77C4DDB-BE49-717B-E0AC-8AD7AC99E4D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71478B9-B473-E7A5-633F-F75BC9DF19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C229F-6974-47B3-8B41-CD75A837A5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0613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E6C80-BC28-4BD8-8BD9-42D540347B46}" type="datetimeFigureOut">
              <a:rPr lang="ko-KR" altLang="en-US" smtClean="0"/>
              <a:t>2023. 7. 3.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E5FCC-F0DC-48D0-92BB-6D6AD7CA645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1820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>
                <a:effectLst/>
                <a:latin typeface="Helvetica Neue" panose="02000503000000020004" pitchFamily="2" charset="0"/>
              </a:rPr>
              <a:t>안녕하세요 개발자 이재규 입니다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.</a:t>
            </a:r>
          </a:p>
          <a:p>
            <a:r>
              <a:rPr lang="ko-KR" altLang="en-US" dirty="0">
                <a:effectLst/>
                <a:latin typeface="Helvetica Neue" panose="02000503000000020004" pitchFamily="2" charset="0"/>
              </a:rPr>
              <a:t>개발자 관점에서 보는 </a:t>
            </a:r>
            <a:r>
              <a:rPr lang="ko-KR" altLang="en-US" dirty="0" err="1">
                <a:effectLst/>
                <a:latin typeface="Helvetica Neue" panose="02000503000000020004" pitchFamily="2" charset="0"/>
              </a:rPr>
              <a:t>쿠버네티스와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 웹 애플리케이션 발표를 진행하겠습니다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.</a:t>
            </a:r>
          </a:p>
          <a:p>
            <a:br>
              <a:rPr lang="en-US" altLang="ko-KR" dirty="0">
                <a:effectLst/>
                <a:latin typeface="Helvetica Neue" panose="02000503000000020004" pitchFamily="2" charset="0"/>
              </a:rPr>
            </a:br>
            <a:endParaRPr lang="en-US" altLang="ko-KR" dirty="0">
              <a:effectLst/>
              <a:latin typeface="Helvetica Neue" panose="02000503000000020004" pitchFamily="2" charset="0"/>
            </a:endParaRPr>
          </a:p>
          <a:p>
            <a:r>
              <a:rPr lang="ko-KR" altLang="en-US" dirty="0">
                <a:effectLst/>
                <a:latin typeface="Helvetica Neue" panose="02000503000000020004" pitchFamily="2" charset="0"/>
              </a:rPr>
              <a:t>이 발표는 개발자들에게 </a:t>
            </a:r>
            <a:r>
              <a:rPr lang="ko-KR" altLang="en-US" dirty="0" err="1">
                <a:effectLst/>
                <a:latin typeface="Helvetica Neue" panose="02000503000000020004" pitchFamily="2" charset="0"/>
              </a:rPr>
              <a:t>쿠버네티스를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 조금 더 쉽게 접근할 수 있도록 설명하는 내용입니다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.</a:t>
            </a:r>
          </a:p>
          <a:p>
            <a:r>
              <a:rPr lang="ko-KR" altLang="en-US" dirty="0">
                <a:effectLst/>
                <a:latin typeface="Helvetica Neue" panose="02000503000000020004" pitchFamily="2" charset="0"/>
              </a:rPr>
              <a:t>물론 </a:t>
            </a:r>
            <a:r>
              <a:rPr lang="ko-KR" altLang="en-US" dirty="0" err="1">
                <a:effectLst/>
                <a:latin typeface="Helvetica Neue" panose="02000503000000020004" pitchFamily="2" charset="0"/>
              </a:rPr>
              <a:t>쿠버네티스를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 처음 접하는 인프라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/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클라우드 엔지니어에게도 도움이 되고자 초급레벨로 구성하였습니다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.</a:t>
            </a:r>
          </a:p>
          <a:p>
            <a:r>
              <a:rPr lang="ko-KR" altLang="en-US" dirty="0">
                <a:effectLst/>
                <a:latin typeface="Helvetica Neue" panose="02000503000000020004" pitchFamily="2" charset="0"/>
              </a:rPr>
              <a:t>개인적으로 </a:t>
            </a:r>
            <a:r>
              <a:rPr lang="ko-KR" altLang="en-US" dirty="0" err="1">
                <a:effectLst/>
                <a:latin typeface="Helvetica Neue" panose="02000503000000020004" pitchFamily="2" charset="0"/>
              </a:rPr>
              <a:t>쿠버네티스를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 알면 </a:t>
            </a:r>
            <a:r>
              <a:rPr lang="ko-KR" altLang="en-US" dirty="0" err="1">
                <a:effectLst/>
                <a:latin typeface="Helvetica Neue" panose="02000503000000020004" pitchFamily="2" charset="0"/>
              </a:rPr>
              <a:t>백엔드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, </a:t>
            </a:r>
            <a:r>
              <a:rPr lang="ko-KR" altLang="en-US" dirty="0" err="1">
                <a:effectLst/>
                <a:latin typeface="Helvetica Neue" panose="02000503000000020004" pitchFamily="2" charset="0"/>
              </a:rPr>
              <a:t>프론트엔드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 개발에 있어 필수는 아니지만 많은 도움이 된다고 생각하여 준비해 보았습니다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.</a:t>
            </a:r>
          </a:p>
          <a:p>
            <a:br>
              <a:rPr lang="en-US" altLang="ko-KR" dirty="0">
                <a:effectLst/>
                <a:latin typeface="Helvetica Neue" panose="02000503000000020004" pitchFamily="2" charset="0"/>
              </a:rPr>
            </a:br>
            <a:endParaRPr lang="en-US" altLang="ko-KR" dirty="0">
              <a:effectLst/>
              <a:latin typeface="Helvetica Neue" panose="02000503000000020004" pitchFamily="2" charset="0"/>
            </a:endParaRPr>
          </a:p>
          <a:p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발표</a:t>
            </a:r>
            <a:r>
              <a:rPr lang="ko-KR" altLang="en-US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시작하겠습니다</a:t>
            </a:r>
            <a:r>
              <a:rPr lang="en-US" altLang="ko-KR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.</a:t>
            </a:r>
            <a:endParaRPr lang="ko-KR" altLang="en-US" dirty="0">
              <a:effectLst/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E5FCC-F0DC-48D0-92BB-6D6AD7CA6458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5967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>
                <a:effectLst/>
                <a:latin typeface="Helvetica Neue" panose="02000503000000020004" pitchFamily="2" charset="0"/>
              </a:rPr>
              <a:t>여기서 중요한 부분이 있습니다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.</a:t>
            </a:r>
          </a:p>
          <a:p>
            <a:r>
              <a:rPr lang="ko-KR" altLang="en-US" dirty="0">
                <a:effectLst/>
                <a:latin typeface="Helvetica Neue" panose="02000503000000020004" pitchFamily="2" charset="0"/>
              </a:rPr>
              <a:t>바로 개발 소스코드 단에서 </a:t>
            </a:r>
            <a:r>
              <a:rPr lang="ko-KR" altLang="en-US" dirty="0" err="1">
                <a:effectLst/>
                <a:latin typeface="Helvetica Neue" panose="02000503000000020004" pitchFamily="2" charset="0"/>
              </a:rPr>
              <a:t>추가해줘야하는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 부분입니다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.</a:t>
            </a:r>
          </a:p>
          <a:p>
            <a:r>
              <a:rPr lang="ko-KR" altLang="en-US" dirty="0">
                <a:effectLst/>
                <a:latin typeface="Helvetica Neue" panose="02000503000000020004" pitchFamily="2" charset="0"/>
              </a:rPr>
              <a:t>저는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gradle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로 </a:t>
            </a:r>
            <a:r>
              <a:rPr lang="en-US" dirty="0">
                <a:effectLst/>
                <a:latin typeface="Helvetica Neue" panose="02000503000000020004" pitchFamily="2" charset="0"/>
              </a:rPr>
              <a:t>build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하는 프로젝트라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gradle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파일에 </a:t>
            </a:r>
            <a:r>
              <a:rPr lang="en-US" dirty="0">
                <a:effectLst/>
                <a:latin typeface="Helvetica Neue" panose="02000503000000020004" pitchFamily="2" charset="0"/>
              </a:rPr>
              <a:t>dependency</a:t>
            </a:r>
            <a:r>
              <a:rPr lang="ko-KR" altLang="en-US" dirty="0" err="1">
                <a:effectLst/>
                <a:latin typeface="Helvetica Neue" panose="02000503000000020004" pitchFamily="2" charset="0"/>
              </a:rPr>
              <a:t>를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 우측 이미지와 같이 추가하였습니다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.</a:t>
            </a:r>
          </a:p>
          <a:p>
            <a:r>
              <a:rPr lang="ko-KR" altLang="en-US" dirty="0" err="1">
                <a:effectLst/>
                <a:latin typeface="Helvetica Neue" panose="02000503000000020004" pitchFamily="2" charset="0"/>
              </a:rPr>
              <a:t>메이븐으로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 추가하셔도 됩니다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.</a:t>
            </a:r>
          </a:p>
          <a:p>
            <a:r>
              <a:rPr lang="ko-KR" altLang="en-US" dirty="0">
                <a:effectLst/>
                <a:latin typeface="Helvetica Neue" panose="02000503000000020004" pitchFamily="2" charset="0"/>
              </a:rPr>
              <a:t>양쪽 다 설정이 되어야 </a:t>
            </a:r>
            <a:r>
              <a:rPr lang="en-US" dirty="0">
                <a:effectLst/>
                <a:latin typeface="Helvetica Neue" panose="02000503000000020004" pitchFamily="2" charset="0"/>
              </a:rPr>
              <a:t>IRSA</a:t>
            </a:r>
            <a:r>
              <a:rPr lang="ko-KR" altLang="en-US" dirty="0" err="1">
                <a:effectLst/>
                <a:latin typeface="Helvetica Neue" panose="02000503000000020004" pitchFamily="2" charset="0"/>
              </a:rPr>
              <a:t>를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 정상적으로 사용할 수 있습니다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E5FCC-F0DC-48D0-92BB-6D6AD7CA6458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64974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>
                <a:effectLst/>
                <a:latin typeface="Helvetica Neue" panose="02000503000000020004" pitchFamily="2" charset="0"/>
              </a:rPr>
              <a:t>다음 팁은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eks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에서 사용하는 </a:t>
            </a:r>
            <a:r>
              <a:rPr lang="ko-KR" altLang="en-US" dirty="0" err="1">
                <a:effectLst/>
                <a:latin typeface="Helvetica Neue" panose="02000503000000020004" pitchFamily="2" charset="0"/>
              </a:rPr>
              <a:t>쿠버네티스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 버전 업그레이드 관련된 내용인데요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.</a:t>
            </a:r>
          </a:p>
          <a:p>
            <a:r>
              <a:rPr lang="ko-KR" altLang="en-US" dirty="0" err="1">
                <a:effectLst/>
                <a:latin typeface="Helvetica Neue" panose="02000503000000020004" pitchFamily="2" charset="0"/>
              </a:rPr>
              <a:t>보이시다시피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 각 버전들은 </a:t>
            </a:r>
            <a:r>
              <a:rPr lang="en-US" dirty="0">
                <a:effectLst/>
                <a:latin typeface="Helvetica Neue" panose="02000503000000020004" pitchFamily="2" charset="0"/>
              </a:rPr>
              <a:t>EKS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에서 지원하는 날짜 기한이 있습니다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.</a:t>
            </a:r>
          </a:p>
          <a:p>
            <a:r>
              <a:rPr lang="ko-KR" altLang="en-US" dirty="0">
                <a:effectLst/>
                <a:latin typeface="Helvetica Neue" panose="02000503000000020004" pitchFamily="2" charset="0"/>
              </a:rPr>
              <a:t>제가 현재 </a:t>
            </a:r>
            <a:r>
              <a:rPr lang="ko-KR" altLang="en-US" dirty="0" err="1">
                <a:effectLst/>
                <a:latin typeface="Helvetica Neue" panose="02000503000000020004" pitchFamily="2" charset="0"/>
              </a:rPr>
              <a:t>쿠버네티스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 코리아 사용자 그룹에서 진행하는 </a:t>
            </a:r>
            <a:r>
              <a:rPr lang="ko-KR" altLang="en-US" dirty="0" err="1">
                <a:effectLst/>
                <a:latin typeface="Helvetica Neue" panose="02000503000000020004" pitchFamily="2" charset="0"/>
              </a:rPr>
              <a:t>쿠버네티스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101 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스터디에서 알게 되었는데요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.</a:t>
            </a:r>
          </a:p>
          <a:p>
            <a:r>
              <a:rPr lang="ko-KR" altLang="en-US" dirty="0">
                <a:effectLst/>
                <a:latin typeface="Helvetica Neue" panose="02000503000000020004" pitchFamily="2" charset="0"/>
              </a:rPr>
              <a:t>실수로 버전 업그레이드를 잊고 있었다가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, 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자동으로 업그레이드 </a:t>
            </a:r>
            <a:r>
              <a:rPr lang="ko-KR" altLang="en-US" dirty="0" err="1">
                <a:effectLst/>
                <a:latin typeface="Helvetica Neue" panose="02000503000000020004" pitchFamily="2" charset="0"/>
              </a:rPr>
              <a:t>된것을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 확인되었습니다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.</a:t>
            </a:r>
          </a:p>
          <a:p>
            <a:r>
              <a:rPr lang="ko-KR" altLang="en-US" dirty="0">
                <a:effectLst/>
                <a:latin typeface="Helvetica Neue" panose="02000503000000020004" pitchFamily="2" charset="0"/>
              </a:rPr>
              <a:t>클러스터가 </a:t>
            </a:r>
            <a:r>
              <a:rPr lang="en-US" dirty="0">
                <a:effectLst/>
                <a:latin typeface="Helvetica Neue" panose="02000503000000020004" pitchFamily="2" charset="0"/>
              </a:rPr>
              <a:t>terminate 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되거나 </a:t>
            </a:r>
            <a:r>
              <a:rPr lang="en-US" dirty="0">
                <a:effectLst/>
                <a:latin typeface="Helvetica Neue" panose="02000503000000020004" pitchFamily="2" charset="0"/>
              </a:rPr>
              <a:t>node group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이 사라지거나 그렇지 않고 자동으로 업그레이드 된다고 하네요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.</a:t>
            </a:r>
          </a:p>
          <a:p>
            <a:br>
              <a:rPr lang="en-US" altLang="ko-KR" dirty="0">
                <a:effectLst/>
                <a:latin typeface="Helvetica Neue" panose="02000503000000020004" pitchFamily="2" charset="0"/>
              </a:rPr>
            </a:br>
            <a:endParaRPr lang="en-US" altLang="ko-KR" dirty="0">
              <a:effectLst/>
              <a:latin typeface="Helvetica Neue" panose="02000503000000020004" pitchFamily="2" charset="0"/>
            </a:endParaRPr>
          </a:p>
          <a:p>
            <a:r>
              <a:rPr lang="ko-KR" altLang="en-US" dirty="0">
                <a:effectLst/>
                <a:latin typeface="Helvetica Neue" panose="02000503000000020004" pitchFamily="2" charset="0"/>
              </a:rPr>
              <a:t>그래도 버전을 미리 업그레이드 하시는 것을 </a:t>
            </a:r>
            <a:r>
              <a:rPr lang="ko-KR" altLang="en-US" dirty="0" err="1">
                <a:effectLst/>
                <a:latin typeface="Helvetica Neue" panose="02000503000000020004" pitchFamily="2" charset="0"/>
              </a:rPr>
              <a:t>추천드리며</a:t>
            </a:r>
            <a:endParaRPr lang="ko-KR" altLang="en-US" dirty="0">
              <a:effectLst/>
              <a:latin typeface="Helvetica Neue" panose="02000503000000020004" pitchFamily="2" charset="0"/>
            </a:endParaRPr>
          </a:p>
          <a:p>
            <a:r>
              <a:rPr lang="en-US" dirty="0" err="1">
                <a:effectLst/>
                <a:latin typeface="Helvetica Neue" panose="02000503000000020004" pitchFamily="2" charset="0"/>
              </a:rPr>
              <a:t>Kubent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라는 오픈소스가 있습니다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.</a:t>
            </a:r>
          </a:p>
          <a:p>
            <a:r>
              <a:rPr lang="ko-KR" altLang="en-US" dirty="0">
                <a:effectLst/>
                <a:latin typeface="Helvetica Neue" panose="02000503000000020004" pitchFamily="2" charset="0"/>
              </a:rPr>
              <a:t>이 </a:t>
            </a:r>
            <a:r>
              <a:rPr lang="en-US" dirty="0">
                <a:effectLst/>
                <a:latin typeface="Helvetica Neue" panose="02000503000000020004" pitchFamily="2" charset="0"/>
              </a:rPr>
              <a:t>tool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로 </a:t>
            </a:r>
            <a:r>
              <a:rPr lang="en-US" dirty="0">
                <a:effectLst/>
                <a:latin typeface="Helvetica Neue" panose="02000503000000020004" pitchFamily="2" charset="0"/>
              </a:rPr>
              <a:t>deprecated APIs </a:t>
            </a:r>
            <a:r>
              <a:rPr lang="ko-KR" altLang="en-US" dirty="0" err="1">
                <a:effectLst/>
                <a:latin typeface="Helvetica Neue" panose="02000503000000020004" pitchFamily="2" charset="0"/>
              </a:rPr>
              <a:t>를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 현재 여러분이 사용하는지 감지하고 보고해주는 </a:t>
            </a:r>
            <a:r>
              <a:rPr lang="en-US" dirty="0">
                <a:effectLst/>
                <a:latin typeface="Helvetica Neue" panose="02000503000000020004" pitchFamily="2" charset="0"/>
              </a:rPr>
              <a:t>tool 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입니다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.</a:t>
            </a:r>
          </a:p>
          <a:p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버전</a:t>
            </a:r>
            <a:r>
              <a:rPr lang="ko-KR" altLang="en-US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업그레이드</a:t>
            </a:r>
            <a:r>
              <a:rPr lang="ko-KR" altLang="en-US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전에</a:t>
            </a:r>
            <a:r>
              <a:rPr lang="ko-KR" altLang="en-US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한번</a:t>
            </a:r>
            <a:r>
              <a:rPr lang="ko-KR" altLang="en-US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사용해보시는</a:t>
            </a:r>
            <a:r>
              <a:rPr lang="ko-KR" altLang="en-US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것을</a:t>
            </a:r>
            <a:r>
              <a:rPr lang="ko-KR" altLang="en-US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추천</a:t>
            </a:r>
            <a:r>
              <a:rPr lang="ko-KR" altLang="en-US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드립니다</a:t>
            </a:r>
            <a:r>
              <a:rPr lang="en-US" altLang="ko-KR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.</a:t>
            </a:r>
            <a:endParaRPr lang="ko-KR" altLang="en-US" dirty="0">
              <a:effectLst/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E5FCC-F0DC-48D0-92BB-6D6AD7CA6458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6927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>
                <a:effectLst/>
                <a:latin typeface="Helvetica Neue" panose="02000503000000020004" pitchFamily="2" charset="0"/>
              </a:rPr>
              <a:t>우선 컨테이너에 대해 알아야 하는데요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.</a:t>
            </a:r>
          </a:p>
          <a:p>
            <a:r>
              <a:rPr lang="ko-KR" altLang="en-US" dirty="0">
                <a:effectLst/>
                <a:latin typeface="Helvetica Neue" panose="02000503000000020004" pitchFamily="2" charset="0"/>
              </a:rPr>
              <a:t>이전에는 전통적인 방식으로 가상화를 많이 했지만 컨테이너 개념이 등장하였습니다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.</a:t>
            </a:r>
          </a:p>
          <a:p>
            <a:r>
              <a:rPr lang="ko-KR" altLang="en-US" dirty="0">
                <a:effectLst/>
                <a:latin typeface="Helvetica Neue" panose="02000503000000020004" pitchFamily="2" charset="0"/>
              </a:rPr>
              <a:t>먼저 좌측에 있는 전통적인 </a:t>
            </a:r>
            <a:r>
              <a:rPr lang="en-US" dirty="0">
                <a:effectLst/>
                <a:latin typeface="Helvetica Neue" panose="02000503000000020004" pitchFamily="2" charset="0"/>
              </a:rPr>
              <a:t>VM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방식을 보겠습니다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.</a:t>
            </a:r>
          </a:p>
          <a:p>
            <a:r>
              <a:rPr lang="ko-KR" altLang="en-US" dirty="0">
                <a:effectLst/>
                <a:latin typeface="Helvetica Neue" panose="02000503000000020004" pitchFamily="2" charset="0"/>
              </a:rPr>
              <a:t>서버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, 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하드웨어 위에 </a:t>
            </a:r>
            <a:r>
              <a:rPr lang="ko-KR" altLang="en-US" dirty="0" err="1">
                <a:effectLst/>
                <a:latin typeface="Helvetica Neue" panose="02000503000000020004" pitchFamily="2" charset="0"/>
              </a:rPr>
              <a:t>하이퍼바이저라는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 소프트웨어가 설치 되는데요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.</a:t>
            </a:r>
          </a:p>
          <a:p>
            <a:r>
              <a:rPr lang="ko-KR" altLang="en-US" dirty="0">
                <a:effectLst/>
                <a:latin typeface="Helvetica Neue" panose="02000503000000020004" pitchFamily="2" charset="0"/>
              </a:rPr>
              <a:t>이 </a:t>
            </a:r>
            <a:r>
              <a:rPr lang="ko-KR" altLang="en-US" dirty="0" err="1">
                <a:effectLst/>
                <a:latin typeface="Helvetica Neue" panose="02000503000000020004" pitchFamily="2" charset="0"/>
              </a:rPr>
              <a:t>하이퍼바이저는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 하나의 시스템이 여러 가상 </a:t>
            </a:r>
            <a:r>
              <a:rPr lang="en-US" dirty="0">
                <a:effectLst/>
                <a:latin typeface="Helvetica Neue" panose="02000503000000020004" pitchFamily="2" charset="0"/>
              </a:rPr>
              <a:t>VM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을 실행할 수 있는 소프트웨어 입니다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.</a:t>
            </a:r>
          </a:p>
          <a:p>
            <a:r>
              <a:rPr lang="ko-KR" altLang="en-US" dirty="0">
                <a:effectLst/>
                <a:latin typeface="Helvetica Neue" panose="02000503000000020004" pitchFamily="2" charset="0"/>
              </a:rPr>
              <a:t>그 위에 실행된 </a:t>
            </a:r>
            <a:r>
              <a:rPr lang="en-US" dirty="0">
                <a:effectLst/>
                <a:latin typeface="Helvetica Neue" panose="02000503000000020004" pitchFamily="2" charset="0"/>
              </a:rPr>
              <a:t>VM 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들을 보면 운영체제가 각각 별도로 구성된 것을 확인 할 수 있습니다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.</a:t>
            </a:r>
          </a:p>
          <a:p>
            <a:br>
              <a:rPr lang="en-US" altLang="ko-KR" dirty="0">
                <a:effectLst/>
                <a:latin typeface="Helvetica Neue" panose="02000503000000020004" pitchFamily="2" charset="0"/>
              </a:rPr>
            </a:br>
            <a:endParaRPr lang="en-US" altLang="ko-KR" dirty="0">
              <a:effectLst/>
              <a:latin typeface="Helvetica Neue" panose="02000503000000020004" pitchFamily="2" charset="0"/>
            </a:endParaRPr>
          </a:p>
          <a:p>
            <a:r>
              <a:rPr lang="ko-KR" altLang="en-US" dirty="0">
                <a:effectLst/>
                <a:latin typeface="Helvetica Neue" panose="02000503000000020004" pitchFamily="2" charset="0"/>
              </a:rPr>
              <a:t>우측에 있는 컨테이너를 살펴 보겠습니다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.</a:t>
            </a:r>
          </a:p>
          <a:p>
            <a:r>
              <a:rPr lang="en-US" dirty="0">
                <a:effectLst/>
                <a:latin typeface="Helvetica Neue" panose="02000503000000020004" pitchFamily="2" charset="0"/>
              </a:rPr>
              <a:t>VM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과 달리 컨테이너는 동일한 호스트 운영체제 커널을 공유하면서 필요한 라이브러리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, 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애플리케이션 및 종속성만을 가집니다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.</a:t>
            </a:r>
          </a:p>
          <a:p>
            <a:r>
              <a:rPr lang="ko-KR" altLang="en-US" dirty="0">
                <a:effectLst/>
                <a:latin typeface="Helvetica Neue" panose="02000503000000020004" pitchFamily="2" charset="0"/>
              </a:rPr>
              <a:t>그러므로 전통적인 </a:t>
            </a:r>
            <a:r>
              <a:rPr lang="en-US" dirty="0">
                <a:effectLst/>
                <a:latin typeface="Helvetica Neue" panose="02000503000000020004" pitchFamily="2" charset="0"/>
              </a:rPr>
              <a:t>VM 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방식보다 더 빠르게 애플리케이션이 실행될 수 있습니다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.</a:t>
            </a:r>
          </a:p>
          <a:p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이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또한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디스크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공간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차지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관련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부분도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영향을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주어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, 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엔지니어들이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>
                <a:effectLst/>
                <a:latin typeface="Helvetica Neue" panose="02000503000000020004" pitchFamily="2" charset="0"/>
              </a:rPr>
              <a:t>container base 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로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>
                <a:effectLst/>
                <a:latin typeface="Helvetica Neue" panose="02000503000000020004" pitchFamily="2" charset="0"/>
              </a:rPr>
              <a:t>cost-effective 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하게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운영할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수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있도록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합니다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.</a:t>
            </a:r>
          </a:p>
          <a:p>
            <a:endParaRPr lang="en-US" altLang="ko-KR" dirty="0">
              <a:effectLst/>
              <a:latin typeface="Helvetica Neue" panose="02000503000000020004" pitchFamily="2" charset="0"/>
            </a:endParaRPr>
          </a:p>
          <a:p>
            <a:r>
              <a:rPr lang="en-US" altLang="ko-KR" dirty="0">
                <a:effectLst/>
                <a:latin typeface="Helvetica Neue" panose="02000503000000020004" pitchFamily="2" charset="0"/>
              </a:rPr>
              <a:t>(!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클릭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)</a:t>
            </a:r>
          </a:p>
          <a:p>
            <a:br>
              <a:rPr lang="en-US" altLang="ko-KR" dirty="0">
                <a:effectLst/>
                <a:latin typeface="Helvetica Neue" panose="02000503000000020004" pitchFamily="2" charset="0"/>
              </a:rPr>
            </a:br>
            <a:endParaRPr lang="en-US" altLang="ko-KR" dirty="0">
              <a:effectLst/>
              <a:latin typeface="Helvetica Neue" panose="02000503000000020004" pitchFamily="2" charset="0"/>
            </a:endParaRPr>
          </a:p>
          <a:p>
            <a:r>
              <a:rPr lang="ko-KR" altLang="en-US" dirty="0">
                <a:effectLst/>
                <a:latin typeface="Helvetica Neue" panose="02000503000000020004" pitchFamily="2" charset="0"/>
              </a:rPr>
              <a:t>이 컨테이너들을 자동으로 배포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, 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확장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, 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관리하는 컨테이너 오케스트레이션 플랫폼이 </a:t>
            </a:r>
            <a:r>
              <a:rPr lang="ko-KR" altLang="en-US" dirty="0" err="1">
                <a:effectLst/>
                <a:latin typeface="Helvetica Neue" panose="02000503000000020004" pitchFamily="2" charset="0"/>
              </a:rPr>
              <a:t>쿠버네티스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 입니다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.</a:t>
            </a:r>
          </a:p>
          <a:p>
            <a:r>
              <a:rPr lang="ko-KR" altLang="en-US" dirty="0">
                <a:effectLst/>
                <a:latin typeface="Helvetica Neue" panose="02000503000000020004" pitchFamily="2" charset="0"/>
              </a:rPr>
              <a:t>지금부터 간략하게 </a:t>
            </a:r>
            <a:r>
              <a:rPr lang="ko-KR" altLang="en-US" dirty="0" err="1">
                <a:effectLst/>
                <a:latin typeface="Helvetica Neue" panose="02000503000000020004" pitchFamily="2" charset="0"/>
              </a:rPr>
              <a:t>쿠버네티스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 리소스를 설명할 건데요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.</a:t>
            </a:r>
          </a:p>
          <a:p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많은</a:t>
            </a:r>
            <a:r>
              <a:rPr lang="ko-KR" altLang="en-US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리소스들과</a:t>
            </a:r>
            <a:r>
              <a:rPr lang="ko-KR" altLang="en-US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워크로드가</a:t>
            </a:r>
            <a:r>
              <a:rPr lang="ko-KR" altLang="en-US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있지만</a:t>
            </a:r>
            <a:r>
              <a:rPr lang="en-US" altLang="ko-KR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, 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개발자들이</a:t>
            </a:r>
            <a:r>
              <a:rPr lang="ko-KR" altLang="en-US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쉽게</a:t>
            </a:r>
            <a:r>
              <a:rPr lang="ko-KR" altLang="en-US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접근</a:t>
            </a:r>
            <a:r>
              <a:rPr lang="ko-KR" altLang="en-US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할</a:t>
            </a:r>
            <a:r>
              <a:rPr lang="ko-KR" altLang="en-US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수</a:t>
            </a:r>
            <a:r>
              <a:rPr lang="ko-KR" altLang="en-US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있는</a:t>
            </a:r>
            <a:r>
              <a:rPr lang="ko-KR" altLang="en-US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기초적인</a:t>
            </a:r>
            <a:r>
              <a:rPr lang="ko-KR" altLang="en-US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리소스만</a:t>
            </a:r>
            <a:r>
              <a:rPr lang="ko-KR" altLang="en-US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선정하였습니다</a:t>
            </a:r>
            <a:r>
              <a:rPr lang="en-US" altLang="ko-KR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.</a:t>
            </a:r>
            <a:endParaRPr lang="en-US" altLang="ko-KR" dirty="0">
              <a:effectLst/>
              <a:latin typeface="Helvetica Neue" panose="02000503000000020004" pitchFamily="2" charset="0"/>
            </a:endParaRPr>
          </a:p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E5FCC-F0DC-48D0-92BB-6D6AD7CA6458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4320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>
                <a:effectLst/>
                <a:latin typeface="Helvetica Neue" panose="02000503000000020004" pitchFamily="2" charset="0"/>
              </a:rPr>
              <a:t>먼저 노드부터 설명하겠습니다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.</a:t>
            </a:r>
          </a:p>
          <a:p>
            <a:r>
              <a:rPr lang="en-US" dirty="0">
                <a:effectLst/>
                <a:latin typeface="Helvetica Neue" panose="02000503000000020004" pitchFamily="2" charset="0"/>
              </a:rPr>
              <a:t>Node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는 물리적 서버 또는 가상머신입니다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. </a:t>
            </a:r>
          </a:p>
          <a:p>
            <a:r>
              <a:rPr lang="ko-KR" altLang="en-US" dirty="0">
                <a:effectLst/>
                <a:latin typeface="Helvetica Neue" panose="02000503000000020004" pitchFamily="2" charset="0"/>
              </a:rPr>
              <a:t>컨테이너 실행 환경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, </a:t>
            </a:r>
            <a:r>
              <a:rPr lang="en-US" dirty="0">
                <a:effectLst/>
                <a:latin typeface="Helvetica Neue" panose="02000503000000020004" pitchFamily="2" charset="0"/>
              </a:rPr>
              <a:t>container runtime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을 제공하며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, 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클러스터 내에서 워크로드를 실행하는 기본 단위입니다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.</a:t>
            </a:r>
          </a:p>
          <a:p>
            <a:r>
              <a:rPr lang="ko-KR" altLang="en-US" dirty="0">
                <a:effectLst/>
                <a:latin typeface="Helvetica Neue" panose="02000503000000020004" pitchFamily="2" charset="0"/>
              </a:rPr>
              <a:t>가장 일반적인 </a:t>
            </a:r>
            <a:r>
              <a:rPr lang="en-US" dirty="0">
                <a:effectLst/>
                <a:latin typeface="Helvetica Neue" panose="02000503000000020004" pitchFamily="2" charset="0"/>
              </a:rPr>
              <a:t>container runtime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은 </a:t>
            </a:r>
            <a:r>
              <a:rPr lang="en-US" dirty="0">
                <a:effectLst/>
                <a:latin typeface="Helvetica Neue" panose="02000503000000020004" pitchFamily="2" charset="0"/>
              </a:rPr>
              <a:t>docker 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입니다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.</a:t>
            </a:r>
          </a:p>
          <a:p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결론적으로</a:t>
            </a:r>
            <a:r>
              <a:rPr lang="ko-KR" altLang="en-US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노드는</a:t>
            </a:r>
            <a:r>
              <a:rPr lang="ko-KR" altLang="en-US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dirty="0" err="1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컨테이너화된</a:t>
            </a:r>
            <a:r>
              <a:rPr lang="ko-KR" altLang="en-US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애플리케이션을</a:t>
            </a:r>
            <a:r>
              <a:rPr lang="ko-KR" altLang="en-US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실행하고</a:t>
            </a:r>
            <a:r>
              <a:rPr lang="ko-KR" altLang="en-US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관리하는</a:t>
            </a:r>
            <a:r>
              <a:rPr lang="ko-KR" altLang="en-US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역할을</a:t>
            </a:r>
            <a:r>
              <a:rPr lang="ko-KR" altLang="en-US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수행한다고</a:t>
            </a:r>
            <a:r>
              <a:rPr lang="ko-KR" altLang="en-US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보시면</a:t>
            </a:r>
            <a:r>
              <a:rPr lang="ko-KR" altLang="en-US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됩니다</a:t>
            </a:r>
            <a:r>
              <a:rPr lang="en-US" altLang="ko-KR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.</a:t>
            </a:r>
            <a:endParaRPr lang="ko-KR" altLang="en-US" dirty="0">
              <a:effectLst/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E5FCC-F0DC-48D0-92BB-6D6AD7CA6458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1608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>
                <a:effectLst/>
                <a:latin typeface="Helvetica Neue" panose="02000503000000020004" pitchFamily="2" charset="0"/>
              </a:rPr>
              <a:t>많이들 </a:t>
            </a:r>
            <a:r>
              <a:rPr lang="ko-KR" altLang="en-US" dirty="0" err="1">
                <a:effectLst/>
                <a:latin typeface="Helvetica Neue" panose="02000503000000020004" pitchFamily="2" charset="0"/>
              </a:rPr>
              <a:t>들어보셨을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>
                <a:effectLst/>
                <a:latin typeface="Helvetica Neue" panose="02000503000000020004" pitchFamily="2" charset="0"/>
              </a:rPr>
              <a:t>Pod</a:t>
            </a:r>
            <a:r>
              <a:rPr lang="ko-KR" altLang="en-US" dirty="0" err="1">
                <a:effectLst/>
                <a:latin typeface="Helvetica Neue" panose="02000503000000020004" pitchFamily="2" charset="0"/>
              </a:rPr>
              <a:t>를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ko-KR" altLang="en-US" dirty="0" err="1">
                <a:effectLst/>
                <a:latin typeface="Helvetica Neue" panose="02000503000000020004" pitchFamily="2" charset="0"/>
              </a:rPr>
              <a:t>설명할건데요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.</a:t>
            </a:r>
          </a:p>
          <a:p>
            <a:r>
              <a:rPr lang="en-US" dirty="0">
                <a:effectLst/>
                <a:latin typeface="Helvetica Neue" panose="02000503000000020004" pitchFamily="2" charset="0"/>
              </a:rPr>
              <a:t>Pod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는 </a:t>
            </a:r>
            <a:r>
              <a:rPr lang="en-US" dirty="0">
                <a:effectLst/>
                <a:latin typeface="Helvetica Neue" panose="02000503000000020004" pitchFamily="2" charset="0"/>
              </a:rPr>
              <a:t>Kubernetes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에서 가장 기본적인 배포 단위입니다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. </a:t>
            </a:r>
          </a:p>
          <a:p>
            <a:br>
              <a:rPr lang="en-US" altLang="ko-KR" dirty="0">
                <a:effectLst/>
                <a:latin typeface="Helvetica Neue" panose="02000503000000020004" pitchFamily="2" charset="0"/>
              </a:rPr>
            </a:br>
            <a:endParaRPr lang="en-US" altLang="ko-KR" dirty="0">
              <a:effectLst/>
              <a:latin typeface="Helvetica Neue" panose="02000503000000020004" pitchFamily="2" charset="0"/>
            </a:endParaRPr>
          </a:p>
          <a:p>
            <a:r>
              <a:rPr lang="en-US" dirty="0">
                <a:effectLst/>
                <a:latin typeface="Helvetica Neue" panose="02000503000000020004" pitchFamily="2" charset="0"/>
              </a:rPr>
              <a:t>Pod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는 하나 이상의 컨테이너들로 구성되지만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, 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보통 한 </a:t>
            </a:r>
            <a:r>
              <a:rPr lang="en-US" dirty="0">
                <a:effectLst/>
                <a:latin typeface="Helvetica Neue" panose="02000503000000020004" pitchFamily="2" charset="0"/>
              </a:rPr>
              <a:t>application container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에 하나 </a:t>
            </a:r>
            <a:r>
              <a:rPr lang="en-US" dirty="0">
                <a:effectLst/>
                <a:latin typeface="Helvetica Neue" panose="02000503000000020004" pitchFamily="2" charset="0"/>
              </a:rPr>
              <a:t>pod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로 배포 합니다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.</a:t>
            </a:r>
          </a:p>
          <a:p>
            <a:r>
              <a:rPr lang="en-US" dirty="0">
                <a:effectLst/>
                <a:latin typeface="Helvetica Neue" panose="02000503000000020004" pitchFamily="2" charset="0"/>
              </a:rPr>
              <a:t>Pod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는 고유 </a:t>
            </a:r>
            <a:r>
              <a:rPr lang="en-US" dirty="0">
                <a:effectLst/>
                <a:latin typeface="Helvetica Neue" panose="02000503000000020004" pitchFamily="2" charset="0"/>
              </a:rPr>
              <a:t>IP</a:t>
            </a:r>
            <a:r>
              <a:rPr lang="ko-KR" altLang="en-US" dirty="0" err="1">
                <a:effectLst/>
                <a:latin typeface="Helvetica Neue" panose="02000503000000020004" pitchFamily="2" charset="0"/>
              </a:rPr>
              <a:t>를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 할당 받고 있습니다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. </a:t>
            </a:r>
          </a:p>
          <a:p>
            <a:r>
              <a:rPr lang="en-US" dirty="0">
                <a:effectLst/>
                <a:latin typeface="Helvetica Neue" panose="02000503000000020004" pitchFamily="2" charset="0"/>
              </a:rPr>
              <a:t>Pod 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내의 컨테이너는 이 </a:t>
            </a:r>
            <a:r>
              <a:rPr lang="en-US" dirty="0">
                <a:effectLst/>
                <a:latin typeface="Helvetica Neue" panose="02000503000000020004" pitchFamily="2" charset="0"/>
              </a:rPr>
              <a:t>IP 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주소를 사용하여 서로 통신하고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, 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서로 다른 </a:t>
            </a:r>
            <a:r>
              <a:rPr lang="en-US" dirty="0">
                <a:effectLst/>
                <a:latin typeface="Helvetica Neue" panose="02000503000000020004" pitchFamily="2" charset="0"/>
              </a:rPr>
              <a:t>pod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들도 통신할 수 있습니다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.</a:t>
            </a:r>
          </a:p>
          <a:p>
            <a:br>
              <a:rPr lang="en-US" altLang="ko-KR" dirty="0">
                <a:effectLst/>
                <a:latin typeface="Helvetica Neue" panose="02000503000000020004" pitchFamily="2" charset="0"/>
              </a:rPr>
            </a:br>
            <a:endParaRPr lang="en-US" altLang="ko-KR" dirty="0">
              <a:effectLst/>
              <a:latin typeface="Helvetica Neue" panose="02000503000000020004" pitchFamily="2" charset="0"/>
            </a:endParaRPr>
          </a:p>
          <a:p>
            <a:r>
              <a:rPr lang="ko-KR" altLang="en-US" dirty="0">
                <a:effectLst/>
                <a:latin typeface="Helvetica Neue" panose="02000503000000020004" pitchFamily="2" charset="0"/>
              </a:rPr>
              <a:t>웹 애플리케이션 개발자들이 개발한 </a:t>
            </a:r>
            <a:r>
              <a:rPr lang="en-US" dirty="0">
                <a:effectLst/>
                <a:latin typeface="Helvetica Neue" panose="02000503000000020004" pitchFamily="2" charset="0"/>
              </a:rPr>
              <a:t>API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들은 이 </a:t>
            </a:r>
            <a:r>
              <a:rPr lang="en-US" dirty="0">
                <a:effectLst/>
                <a:latin typeface="Helvetica Neue" panose="02000503000000020004" pitchFamily="2" charset="0"/>
              </a:rPr>
              <a:t>pod 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안에 들어갈 애플리케이션 컨테이너에 이미지 생성되다 보니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,</a:t>
            </a:r>
          </a:p>
          <a:p>
            <a:r>
              <a:rPr lang="en-US" dirty="0">
                <a:effectLst/>
                <a:latin typeface="Helvetica Neue" panose="02000503000000020004" pitchFamily="2" charset="0"/>
              </a:rPr>
              <a:t>pod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가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api</a:t>
            </a:r>
            <a:r>
              <a:rPr lang="en-US" dirty="0">
                <a:effectLst/>
                <a:latin typeface="Helvetica Neue" panose="02000503000000020004" pitchFamily="2" charset="0"/>
              </a:rPr>
              <a:t>-server 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이기도 합니다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.</a:t>
            </a:r>
          </a:p>
          <a:p>
            <a:r>
              <a:rPr lang="ko-KR" altLang="en-US" dirty="0">
                <a:effectLst/>
                <a:latin typeface="Helvetica Neue" panose="02000503000000020004" pitchFamily="2" charset="0"/>
              </a:rPr>
              <a:t>그러므로 </a:t>
            </a:r>
            <a:r>
              <a:rPr lang="en-US" dirty="0">
                <a:effectLst/>
                <a:latin typeface="Helvetica Neue" panose="02000503000000020004" pitchFamily="2" charset="0"/>
              </a:rPr>
              <a:t>API-server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의 로그를 보기 위해서는 </a:t>
            </a:r>
            <a:r>
              <a:rPr lang="en-US" dirty="0">
                <a:effectLst/>
                <a:latin typeface="Helvetica Neue" panose="02000503000000020004" pitchFamily="2" charset="0"/>
              </a:rPr>
              <a:t>pod log</a:t>
            </a:r>
            <a:r>
              <a:rPr lang="ko-KR" altLang="en-US" dirty="0" err="1">
                <a:effectLst/>
                <a:latin typeface="Helvetica Neue" panose="02000503000000020004" pitchFamily="2" charset="0"/>
              </a:rPr>
              <a:t>를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 통해 확인할 수 있습니다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.</a:t>
            </a:r>
          </a:p>
          <a:p>
            <a:br>
              <a:rPr lang="en-US" altLang="ko-KR" dirty="0">
                <a:effectLst/>
                <a:latin typeface="Helvetica Neue" panose="02000503000000020004" pitchFamily="2" charset="0"/>
              </a:rPr>
            </a:br>
            <a:endParaRPr lang="en-US" altLang="ko-KR" dirty="0">
              <a:effectLst/>
              <a:latin typeface="Helvetica Neue" panose="02000503000000020004" pitchFamily="2" charset="0"/>
            </a:endParaRPr>
          </a:p>
          <a:p>
            <a:r>
              <a:rPr lang="ko-KR" altLang="en-US" dirty="0">
                <a:effectLst/>
                <a:latin typeface="Helvetica Neue" panose="02000503000000020004" pitchFamily="2" charset="0"/>
              </a:rPr>
              <a:t>또한 </a:t>
            </a:r>
            <a:r>
              <a:rPr lang="en-US" dirty="0">
                <a:effectLst/>
                <a:latin typeface="Helvetica Neue" panose="02000503000000020004" pitchFamily="2" charset="0"/>
              </a:rPr>
              <a:t>pod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는 일회성 </a:t>
            </a:r>
            <a:r>
              <a:rPr lang="ko-KR" altLang="en-US" dirty="0" err="1">
                <a:effectLst/>
                <a:latin typeface="Helvetica Neue" panose="02000503000000020004" pitchFamily="2" charset="0"/>
              </a:rPr>
              <a:t>인데요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.</a:t>
            </a:r>
          </a:p>
          <a:p>
            <a:r>
              <a:rPr lang="ko-KR" altLang="en-US" dirty="0" err="1">
                <a:effectLst/>
                <a:latin typeface="Helvetica Neue" panose="02000503000000020004" pitchFamily="2" charset="0"/>
              </a:rPr>
              <a:t>쿠버네티스는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 애플리케이션의 확장성과 유연성을 제공하고자 일회성으로 </a:t>
            </a:r>
            <a:r>
              <a:rPr lang="en-US" dirty="0">
                <a:effectLst/>
                <a:latin typeface="Helvetica Neue" panose="02000503000000020004" pitchFamily="2" charset="0"/>
              </a:rPr>
              <a:t>pod</a:t>
            </a:r>
            <a:r>
              <a:rPr lang="ko-KR" altLang="en-US" dirty="0" err="1">
                <a:effectLst/>
                <a:latin typeface="Helvetica Neue" panose="02000503000000020004" pitchFamily="2" charset="0"/>
              </a:rPr>
              <a:t>를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 제공합니다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.</a:t>
            </a:r>
          </a:p>
          <a:p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개발자들이</a:t>
            </a:r>
            <a:r>
              <a:rPr lang="ko-KR" altLang="en-US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만약</a:t>
            </a:r>
            <a:r>
              <a:rPr lang="ko-KR" altLang="en-US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새롭게</a:t>
            </a:r>
            <a:r>
              <a:rPr lang="ko-KR" altLang="en-US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en-US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update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된</a:t>
            </a:r>
            <a:r>
              <a:rPr lang="ko-KR" altLang="en-US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en-US" dirty="0" err="1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api</a:t>
            </a:r>
            <a:r>
              <a:rPr lang="en-US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-server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로</a:t>
            </a:r>
            <a:r>
              <a:rPr lang="ko-KR" altLang="en-US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변경하고</a:t>
            </a:r>
            <a:r>
              <a:rPr lang="ko-KR" altLang="en-US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싶으면</a:t>
            </a:r>
            <a:r>
              <a:rPr lang="en-US" altLang="ko-KR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, 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기존</a:t>
            </a:r>
            <a:r>
              <a:rPr lang="ko-KR" altLang="en-US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en-US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pod</a:t>
            </a:r>
            <a:r>
              <a:rPr lang="ko-KR" altLang="en-US" dirty="0" err="1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를</a:t>
            </a:r>
            <a:r>
              <a:rPr lang="ko-KR" altLang="en-US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dirty="0" err="1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변경한는</a:t>
            </a:r>
            <a:r>
              <a:rPr lang="ko-KR" altLang="en-US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것이</a:t>
            </a:r>
            <a:r>
              <a:rPr lang="ko-KR" altLang="en-US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아닌</a:t>
            </a:r>
            <a:r>
              <a:rPr lang="en-US" altLang="ko-KR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, 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새롭게</a:t>
            </a:r>
            <a:r>
              <a:rPr lang="ko-KR" altLang="en-US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배포를</a:t>
            </a:r>
            <a:r>
              <a:rPr lang="ko-KR" altLang="en-US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dirty="0" err="1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해야합니다</a:t>
            </a:r>
            <a:r>
              <a:rPr lang="en-US" altLang="ko-KR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.</a:t>
            </a:r>
            <a:endParaRPr lang="ko-KR" altLang="en-US" dirty="0">
              <a:effectLst/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E5FCC-F0DC-48D0-92BB-6D6AD7CA6458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6188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그럼</a:t>
            </a:r>
            <a:r>
              <a:rPr lang="ko-KR" altLang="en-US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이제</a:t>
            </a:r>
            <a:r>
              <a:rPr lang="ko-KR" altLang="en-US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en-US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diagram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을</a:t>
            </a:r>
            <a:r>
              <a:rPr lang="ko-KR" altLang="en-US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통해</a:t>
            </a:r>
            <a:r>
              <a:rPr lang="ko-KR" altLang="en-US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dirty="0" err="1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파드</a:t>
            </a:r>
            <a:r>
              <a:rPr lang="en-US" altLang="ko-KR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, </a:t>
            </a:r>
            <a:r>
              <a:rPr lang="en-US" dirty="0" err="1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api</a:t>
            </a:r>
            <a:r>
              <a:rPr lang="en-US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-server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들을</a:t>
            </a:r>
            <a:r>
              <a:rPr lang="ko-KR" altLang="en-US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어떻게</a:t>
            </a:r>
            <a:r>
              <a:rPr lang="ko-KR" altLang="en-US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접근하고</a:t>
            </a:r>
            <a:r>
              <a:rPr lang="ko-KR" altLang="en-US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배포할 수 있는지</a:t>
            </a:r>
            <a:r>
              <a:rPr lang="ko-KR" altLang="en-US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설명하겠습니다</a:t>
            </a:r>
            <a:r>
              <a:rPr lang="en-US" altLang="ko-KR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.</a:t>
            </a:r>
            <a:endParaRPr lang="ko-KR" altLang="en-US" dirty="0">
              <a:effectLst/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  <a:p>
            <a:endParaRPr lang="en-KR" dirty="0"/>
          </a:p>
          <a:p>
            <a:r>
              <a:rPr lang="en-US" altLang="ko-KR" dirty="0">
                <a:effectLst/>
                <a:latin typeface="Helvetica Neue" panose="02000503000000020004" pitchFamily="2" charset="0"/>
              </a:rPr>
              <a:t>(!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클릭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)</a:t>
            </a:r>
          </a:p>
          <a:p>
            <a:br>
              <a:rPr lang="en-US" altLang="ko-KR" dirty="0">
                <a:effectLst/>
                <a:latin typeface="Helvetica Neue" panose="02000503000000020004" pitchFamily="2" charset="0"/>
              </a:rPr>
            </a:br>
            <a:endParaRPr lang="en-US" altLang="ko-KR" dirty="0">
              <a:effectLst/>
              <a:latin typeface="Helvetica Neue" panose="02000503000000020004" pitchFamily="2" charset="0"/>
            </a:endParaRPr>
          </a:p>
          <a:p>
            <a:r>
              <a:rPr lang="ko-KR" altLang="en-US" dirty="0">
                <a:effectLst/>
                <a:latin typeface="Helvetica Neue" panose="02000503000000020004" pitchFamily="2" charset="0"/>
              </a:rPr>
              <a:t>앞서 </a:t>
            </a:r>
            <a:r>
              <a:rPr lang="en-US" dirty="0">
                <a:effectLst/>
                <a:latin typeface="Helvetica Neue" panose="02000503000000020004" pitchFamily="2" charset="0"/>
              </a:rPr>
              <a:t>Pod 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는 간단하게는 애플리케이션 컨테이너를 실행하는 단위라고 설명 드렸습니다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.</a:t>
            </a:r>
          </a:p>
          <a:p>
            <a:br>
              <a:rPr lang="en-US" altLang="ko-KR" dirty="0">
                <a:effectLst/>
                <a:latin typeface="Helvetica Neue" panose="02000503000000020004" pitchFamily="2" charset="0"/>
              </a:rPr>
            </a:br>
            <a:endParaRPr lang="en-US" altLang="ko-KR" dirty="0">
              <a:effectLst/>
              <a:latin typeface="Helvetica Neue" panose="02000503000000020004" pitchFamily="2" charset="0"/>
            </a:endParaRPr>
          </a:p>
          <a:p>
            <a:r>
              <a:rPr lang="en-US" altLang="ko-KR" dirty="0">
                <a:effectLst/>
                <a:latin typeface="Helvetica Neue" panose="02000503000000020004" pitchFamily="2" charset="0"/>
              </a:rPr>
              <a:t>(!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클릭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)</a:t>
            </a:r>
          </a:p>
          <a:p>
            <a:br>
              <a:rPr lang="en-US" altLang="ko-KR" dirty="0">
                <a:effectLst/>
                <a:latin typeface="Helvetica Neue" panose="02000503000000020004" pitchFamily="2" charset="0"/>
              </a:rPr>
            </a:br>
            <a:endParaRPr lang="en-US" altLang="ko-KR" dirty="0">
              <a:effectLst/>
              <a:latin typeface="Helvetica Neue" panose="02000503000000020004" pitchFamily="2" charset="0"/>
            </a:endParaRPr>
          </a:p>
          <a:p>
            <a:r>
              <a:rPr lang="ko-KR" altLang="en-US" dirty="0">
                <a:effectLst/>
                <a:latin typeface="Helvetica Neue" panose="02000503000000020004" pitchFamily="2" charset="0"/>
              </a:rPr>
              <a:t>이 </a:t>
            </a:r>
            <a:r>
              <a:rPr lang="en-US" dirty="0">
                <a:effectLst/>
                <a:latin typeface="Helvetica Neue" panose="02000503000000020004" pitchFamily="2" charset="0"/>
              </a:rPr>
              <a:t>Pod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들을 네트워크로 노출시켜주는 것이 </a:t>
            </a:r>
            <a:r>
              <a:rPr lang="en-US" dirty="0">
                <a:effectLst/>
                <a:latin typeface="Helvetica Neue" panose="02000503000000020004" pitchFamily="2" charset="0"/>
              </a:rPr>
              <a:t>Service 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입니다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.</a:t>
            </a:r>
          </a:p>
          <a:p>
            <a:r>
              <a:rPr lang="ko-KR" altLang="en-US" dirty="0">
                <a:effectLst/>
                <a:latin typeface="Helvetica Neue" panose="02000503000000020004" pitchFamily="2" charset="0"/>
              </a:rPr>
              <a:t>네트워크 </a:t>
            </a:r>
            <a:r>
              <a:rPr lang="ko-KR" altLang="en-US" dirty="0" err="1">
                <a:effectLst/>
                <a:latin typeface="Helvetica Neue" panose="02000503000000020004" pitchFamily="2" charset="0"/>
              </a:rPr>
              <a:t>엔드포인트를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 제공합니다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.</a:t>
            </a:r>
          </a:p>
          <a:p>
            <a:br>
              <a:rPr lang="en-US" altLang="ko-KR" dirty="0">
                <a:effectLst/>
                <a:latin typeface="Helvetica Neue" panose="02000503000000020004" pitchFamily="2" charset="0"/>
              </a:rPr>
            </a:br>
            <a:endParaRPr lang="en-US" altLang="ko-KR" dirty="0">
              <a:effectLst/>
              <a:latin typeface="Helvetica Neue" panose="02000503000000020004" pitchFamily="2" charset="0"/>
            </a:endParaRPr>
          </a:p>
          <a:p>
            <a:r>
              <a:rPr lang="en-US" altLang="ko-KR" dirty="0">
                <a:effectLst/>
                <a:latin typeface="Helvetica Neue" panose="02000503000000020004" pitchFamily="2" charset="0"/>
              </a:rPr>
              <a:t>(!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클릭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)</a:t>
            </a:r>
          </a:p>
          <a:p>
            <a:br>
              <a:rPr lang="en-US" altLang="ko-KR" dirty="0">
                <a:effectLst/>
                <a:latin typeface="Helvetica Neue" panose="02000503000000020004" pitchFamily="2" charset="0"/>
              </a:rPr>
            </a:br>
            <a:endParaRPr lang="en-US" altLang="ko-KR" dirty="0">
              <a:effectLst/>
              <a:latin typeface="Helvetica Neue" panose="02000503000000020004" pitchFamily="2" charset="0"/>
            </a:endParaRPr>
          </a:p>
          <a:p>
            <a:r>
              <a:rPr lang="ko-KR" altLang="en-US" dirty="0">
                <a:effectLst/>
                <a:latin typeface="Helvetica Neue" panose="02000503000000020004" pitchFamily="2" charset="0"/>
              </a:rPr>
              <a:t>클러스터 외부에서 </a:t>
            </a:r>
            <a:r>
              <a:rPr lang="en-US" dirty="0">
                <a:effectLst/>
                <a:latin typeface="Helvetica Neue" panose="02000503000000020004" pitchFamily="2" charset="0"/>
              </a:rPr>
              <a:t>Service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에 접근할 수 있도록 관리하는 것이 </a:t>
            </a:r>
            <a:r>
              <a:rPr lang="en-US" dirty="0">
                <a:effectLst/>
                <a:latin typeface="Helvetica Neue" panose="02000503000000020004" pitchFamily="2" charset="0"/>
              </a:rPr>
              <a:t>Ingress 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입니다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.</a:t>
            </a:r>
          </a:p>
          <a:p>
            <a:r>
              <a:rPr lang="en-US" dirty="0">
                <a:effectLst/>
                <a:latin typeface="Helvetica Neue" panose="02000503000000020004" pitchFamily="2" charset="0"/>
              </a:rPr>
              <a:t>MSA 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기반으로 된 웹 애플리케이션에서 서로 다른 도메인이 내부 </a:t>
            </a:r>
            <a:r>
              <a:rPr lang="ko-KR" altLang="en-US" dirty="0" err="1">
                <a:effectLst/>
                <a:latin typeface="Helvetica Neue" panose="02000503000000020004" pitchFamily="2" charset="0"/>
              </a:rPr>
              <a:t>호출할때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 앞에 </a:t>
            </a:r>
          </a:p>
          <a:p>
            <a:r>
              <a:rPr lang="en-US" dirty="0">
                <a:effectLst/>
                <a:latin typeface="Helvetica Neue" panose="02000503000000020004" pitchFamily="2" charset="0"/>
              </a:rPr>
              <a:t>prefix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로 있는 </a:t>
            </a:r>
            <a:r>
              <a:rPr lang="en-US" dirty="0">
                <a:effectLst/>
                <a:latin typeface="Helvetica Neue" panose="02000503000000020004" pitchFamily="2" charset="0"/>
              </a:rPr>
              <a:t>domain host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명 정을 이 </a:t>
            </a:r>
            <a:r>
              <a:rPr lang="en-US" dirty="0">
                <a:effectLst/>
                <a:latin typeface="Helvetica Neue" panose="02000503000000020004" pitchFamily="2" charset="0"/>
              </a:rPr>
              <a:t>Ingress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에서 할 수 있습니다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.</a:t>
            </a:r>
          </a:p>
          <a:p>
            <a:br>
              <a:rPr lang="en-US" altLang="ko-KR" dirty="0">
                <a:effectLst/>
                <a:latin typeface="Helvetica Neue" panose="02000503000000020004" pitchFamily="2" charset="0"/>
              </a:rPr>
            </a:br>
            <a:endParaRPr lang="en-US" altLang="ko-KR" dirty="0">
              <a:effectLst/>
              <a:latin typeface="Helvetica Neue" panose="02000503000000020004" pitchFamily="2" charset="0"/>
            </a:endParaRPr>
          </a:p>
          <a:p>
            <a:r>
              <a:rPr lang="en-US" altLang="ko-KR" dirty="0">
                <a:effectLst/>
                <a:latin typeface="Helvetica Neue" panose="02000503000000020004" pitchFamily="2" charset="0"/>
              </a:rPr>
              <a:t>(!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클릭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)</a:t>
            </a:r>
          </a:p>
          <a:p>
            <a:r>
              <a:rPr lang="ko-KR" altLang="en-US" dirty="0">
                <a:effectLst/>
                <a:latin typeface="Helvetica Neue" panose="02000503000000020004" pitchFamily="2" charset="0"/>
              </a:rPr>
              <a:t>다음 배포 프로세스를 </a:t>
            </a:r>
            <a:r>
              <a:rPr lang="ko-KR" altLang="en-US" dirty="0" err="1">
                <a:effectLst/>
                <a:latin typeface="Helvetica Neue" panose="02000503000000020004" pitchFamily="2" charset="0"/>
              </a:rPr>
              <a:t>볼건데요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.</a:t>
            </a:r>
          </a:p>
          <a:p>
            <a:r>
              <a:rPr lang="ko-KR" altLang="en-US" dirty="0">
                <a:effectLst/>
                <a:latin typeface="Helvetica Neue" panose="02000503000000020004" pitchFamily="2" charset="0"/>
              </a:rPr>
              <a:t>우선 </a:t>
            </a:r>
            <a:r>
              <a:rPr lang="en-US" dirty="0">
                <a:effectLst/>
                <a:latin typeface="Helvetica Neue" panose="02000503000000020004" pitchFamily="2" charset="0"/>
              </a:rPr>
              <a:t>ReplicaSet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이 있습니다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.</a:t>
            </a:r>
          </a:p>
          <a:p>
            <a:r>
              <a:rPr lang="ko-KR" altLang="en-US" dirty="0">
                <a:effectLst/>
                <a:latin typeface="Helvetica Neue" panose="02000503000000020004" pitchFamily="2" charset="0"/>
              </a:rPr>
              <a:t>단어에서 유추할 수 있듯이 </a:t>
            </a:r>
            <a:r>
              <a:rPr lang="en-US" dirty="0">
                <a:effectLst/>
                <a:latin typeface="Helvetica Neue" panose="02000503000000020004" pitchFamily="2" charset="0"/>
              </a:rPr>
              <a:t>ReplicaSet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은 </a:t>
            </a:r>
            <a:r>
              <a:rPr lang="en-US" dirty="0">
                <a:effectLst/>
                <a:latin typeface="Helvetica Neue" panose="02000503000000020004" pitchFamily="2" charset="0"/>
              </a:rPr>
              <a:t>Pod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의 복제본을 관리합니다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. </a:t>
            </a:r>
          </a:p>
          <a:p>
            <a:r>
              <a:rPr lang="en-US" dirty="0">
                <a:effectLst/>
                <a:latin typeface="Helvetica Neue" panose="02000503000000020004" pitchFamily="2" charset="0"/>
              </a:rPr>
              <a:t>ReplicaSet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은 지정된 수의 </a:t>
            </a:r>
            <a:r>
              <a:rPr lang="en-US" dirty="0">
                <a:effectLst/>
                <a:latin typeface="Helvetica Neue" panose="02000503000000020004" pitchFamily="2" charset="0"/>
              </a:rPr>
              <a:t>Pod 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복제본을 유지하도록 보장하고요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, </a:t>
            </a:r>
            <a:r>
              <a:rPr lang="en-US" dirty="0">
                <a:effectLst/>
                <a:latin typeface="Helvetica Neue" panose="02000503000000020004" pitchFamily="2" charset="0"/>
              </a:rPr>
              <a:t>Pod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의 안정성과 고가용성을 제공하는 리소스 입니다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.</a:t>
            </a:r>
          </a:p>
          <a:p>
            <a:br>
              <a:rPr lang="en-US" altLang="ko-KR" dirty="0">
                <a:effectLst/>
                <a:latin typeface="Helvetica Neue" panose="02000503000000020004" pitchFamily="2" charset="0"/>
              </a:rPr>
            </a:br>
            <a:endParaRPr lang="en-US" altLang="ko-KR" dirty="0">
              <a:effectLst/>
              <a:latin typeface="Helvetica Neue" panose="02000503000000020004" pitchFamily="2" charset="0"/>
            </a:endParaRPr>
          </a:p>
          <a:p>
            <a:r>
              <a:rPr lang="en-US" altLang="ko-KR" dirty="0">
                <a:effectLst/>
                <a:latin typeface="Helvetica Neue" panose="02000503000000020004" pitchFamily="2" charset="0"/>
              </a:rPr>
              <a:t>(!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클릭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)</a:t>
            </a:r>
          </a:p>
          <a:p>
            <a:r>
              <a:rPr lang="ko-KR" altLang="en-US" dirty="0">
                <a:effectLst/>
                <a:latin typeface="Helvetica Neue" panose="02000503000000020004" pitchFamily="2" charset="0"/>
              </a:rPr>
              <a:t>다음으로 </a:t>
            </a:r>
            <a:r>
              <a:rPr lang="en-US" dirty="0">
                <a:effectLst/>
                <a:latin typeface="Helvetica Neue" panose="02000503000000020004" pitchFamily="2" charset="0"/>
              </a:rPr>
              <a:t>Deployment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는 </a:t>
            </a:r>
            <a:r>
              <a:rPr lang="en-US" dirty="0">
                <a:effectLst/>
                <a:latin typeface="Helvetica Neue" panose="02000503000000020004" pitchFamily="2" charset="0"/>
              </a:rPr>
              <a:t>ReplicaSet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을 생성 및 업데이트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. </a:t>
            </a:r>
          </a:p>
          <a:p>
            <a:r>
              <a:rPr lang="ko-KR" altLang="en-US" dirty="0">
                <a:effectLst/>
                <a:latin typeface="Helvetica Neue" panose="02000503000000020004" pitchFamily="2" charset="0"/>
              </a:rPr>
              <a:t>즉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,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replicaset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을 관리하는 프로세스를 자동화하는 역할을 합니다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.</a:t>
            </a:r>
          </a:p>
          <a:p>
            <a:br>
              <a:rPr lang="en-US" altLang="ko-KR" dirty="0">
                <a:effectLst/>
                <a:latin typeface="Helvetica Neue" panose="02000503000000020004" pitchFamily="2" charset="0"/>
              </a:rPr>
            </a:br>
            <a:endParaRPr lang="en-US" altLang="ko-KR" dirty="0">
              <a:effectLst/>
              <a:latin typeface="Helvetica Neue" panose="02000503000000020004" pitchFamily="2" charset="0"/>
            </a:endParaRPr>
          </a:p>
          <a:p>
            <a:r>
              <a:rPr lang="en-US" dirty="0">
                <a:effectLst/>
                <a:latin typeface="Helvetica Neue" panose="02000503000000020004" pitchFamily="2" charset="0"/>
              </a:rPr>
              <a:t>deployment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는 애플리케이션의 버전 관리와 롤아웃을 담당하기도 하는데요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.</a:t>
            </a:r>
          </a:p>
          <a:p>
            <a:r>
              <a:rPr lang="ko-KR" altLang="en-US" dirty="0">
                <a:effectLst/>
                <a:latin typeface="Helvetica Neue" panose="02000503000000020004" pitchFamily="2" charset="0"/>
              </a:rPr>
              <a:t>새로운 버전의 애플리케이션을 배포하고 이전 버전과의 롤아웃을 제어할 수도 있습니다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. </a:t>
            </a:r>
          </a:p>
          <a:p>
            <a:r>
              <a:rPr lang="ko-KR" altLang="en-US" dirty="0">
                <a:effectLst/>
                <a:latin typeface="Helvetica Neue" panose="02000503000000020004" pitchFamily="2" charset="0"/>
              </a:rPr>
              <a:t>이 </a:t>
            </a:r>
            <a:r>
              <a:rPr lang="en-US" dirty="0">
                <a:effectLst/>
                <a:latin typeface="Helvetica Neue" panose="02000503000000020004" pitchFamily="2" charset="0"/>
              </a:rPr>
              <a:t>deployment</a:t>
            </a:r>
            <a:r>
              <a:rPr lang="ko-KR" altLang="en-US" dirty="0" err="1">
                <a:effectLst/>
                <a:latin typeface="Helvetica Neue" panose="02000503000000020004" pitchFamily="2" charset="0"/>
              </a:rPr>
              <a:t>를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 통해 애플리케이션의 지속적인 업데이트와 롤백이 가능합니다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.</a:t>
            </a:r>
          </a:p>
          <a:p>
            <a:br>
              <a:rPr lang="en-US" altLang="ko-KR" dirty="0">
                <a:effectLst/>
                <a:latin typeface="Helvetica Neue" panose="02000503000000020004" pitchFamily="2" charset="0"/>
              </a:rPr>
            </a:br>
            <a:endParaRPr lang="en-US" altLang="ko-KR" dirty="0">
              <a:effectLst/>
              <a:latin typeface="Helvetica Neue" panose="02000503000000020004" pitchFamily="2" charset="0"/>
            </a:endParaRPr>
          </a:p>
          <a:p>
            <a:r>
              <a:rPr lang="en-US" altLang="ko-KR" dirty="0">
                <a:effectLst/>
                <a:latin typeface="Helvetica Neue" panose="02000503000000020004" pitchFamily="2" charset="0"/>
              </a:rPr>
              <a:t>(!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클릭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)</a:t>
            </a:r>
          </a:p>
          <a:p>
            <a:r>
              <a:rPr lang="en-US" dirty="0">
                <a:effectLst/>
                <a:latin typeface="Helvetica Neue" panose="02000503000000020004" pitchFamily="2" charset="0"/>
              </a:rPr>
              <a:t>HPA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는 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HorizontalPodAutoscaler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입니다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.</a:t>
            </a:r>
          </a:p>
          <a:p>
            <a:r>
              <a:rPr lang="ko-KR" altLang="en-US" dirty="0">
                <a:effectLst/>
                <a:latin typeface="Helvetica Neue" panose="02000503000000020004" pitchFamily="2" charset="0"/>
              </a:rPr>
              <a:t>단어 그대로 </a:t>
            </a:r>
            <a:r>
              <a:rPr lang="en-US" dirty="0">
                <a:effectLst/>
                <a:latin typeface="Helvetica Neue" panose="02000503000000020004" pitchFamily="2" charset="0"/>
              </a:rPr>
              <a:t>pod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을 수평적으로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autoscale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해주는 리소스라고 보면 되는데요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.</a:t>
            </a:r>
          </a:p>
          <a:p>
            <a:r>
              <a:rPr lang="en-US" dirty="0">
                <a:effectLst/>
                <a:latin typeface="Helvetica Neue" panose="02000503000000020004" pitchFamily="2" charset="0"/>
              </a:rPr>
              <a:t>HPA</a:t>
            </a:r>
            <a:r>
              <a:rPr lang="ko-KR" altLang="en-US" dirty="0" err="1">
                <a:effectLst/>
                <a:latin typeface="Helvetica Neue" panose="02000503000000020004" pitchFamily="2" charset="0"/>
              </a:rPr>
              <a:t>를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 통해 자동으로 </a:t>
            </a:r>
            <a:r>
              <a:rPr lang="en-US" dirty="0">
                <a:effectLst/>
                <a:latin typeface="Helvetica Neue" panose="02000503000000020004" pitchFamily="2" charset="0"/>
              </a:rPr>
              <a:t>Pod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의 수를 조정하여 애플리케이션의 수요에 맞게 확장 또는 축소할 수 있습니다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.</a:t>
            </a:r>
          </a:p>
          <a:p>
            <a:r>
              <a:rPr lang="ko-KR" altLang="en-US" dirty="0">
                <a:effectLst/>
                <a:latin typeface="Helvetica Neue" panose="02000503000000020004" pitchFamily="2" charset="0"/>
              </a:rPr>
              <a:t>그렇기 때문에 애플리케이션 배포 및 운영 시 </a:t>
            </a:r>
            <a:r>
              <a:rPr lang="en-US" dirty="0">
                <a:effectLst/>
                <a:latin typeface="Helvetica Neue" panose="02000503000000020004" pitchFamily="2" charset="0"/>
              </a:rPr>
              <a:t>Deployment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와 함께 사용하면 더 안정적이고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, 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더 </a:t>
            </a:r>
            <a:r>
              <a:rPr lang="ko-KR" altLang="en-US" dirty="0" err="1">
                <a:effectLst/>
                <a:latin typeface="Helvetica Neue" panose="02000503000000020004" pitchFamily="2" charset="0"/>
              </a:rPr>
              <a:t>효울적이고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, </a:t>
            </a:r>
            <a:r>
              <a:rPr lang="en-US" dirty="0">
                <a:effectLst/>
                <a:latin typeface="Helvetica Neue" panose="02000503000000020004" pitchFamily="2" charset="0"/>
              </a:rPr>
              <a:t>cost-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effcective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하게 관리 할 수 있습니다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.</a:t>
            </a:r>
          </a:p>
          <a:p>
            <a:br>
              <a:rPr lang="en-US" altLang="ko-KR" dirty="0">
                <a:effectLst/>
                <a:latin typeface="Helvetica Neue" panose="02000503000000020004" pitchFamily="2" charset="0"/>
              </a:rPr>
            </a:br>
            <a:endParaRPr lang="en-US" altLang="ko-KR" dirty="0">
              <a:effectLst/>
              <a:latin typeface="Helvetica Neue" panose="02000503000000020004" pitchFamily="2" charset="0"/>
            </a:endParaRPr>
          </a:p>
          <a:p>
            <a:r>
              <a:rPr lang="en-US" altLang="ko-KR" dirty="0">
                <a:effectLst/>
                <a:latin typeface="Helvetica Neue" panose="02000503000000020004" pitchFamily="2" charset="0"/>
              </a:rPr>
              <a:t>(!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클릭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)</a:t>
            </a:r>
          </a:p>
          <a:p>
            <a:r>
              <a:rPr lang="ko-KR" altLang="en-US" dirty="0">
                <a:effectLst/>
                <a:latin typeface="Helvetica Neue" panose="02000503000000020004" pitchFamily="2" charset="0"/>
              </a:rPr>
              <a:t>마지막으로 리소스들을 </a:t>
            </a:r>
            <a:r>
              <a:rPr lang="en-US" dirty="0">
                <a:effectLst/>
                <a:latin typeface="Helvetica Neue" panose="02000503000000020004" pitchFamily="2" charset="0"/>
              </a:rPr>
              <a:t>grouping 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하고 논리적인 경계를 제공하는 </a:t>
            </a:r>
            <a:r>
              <a:rPr lang="en-US" dirty="0">
                <a:effectLst/>
                <a:latin typeface="Helvetica Neue" panose="02000503000000020004" pitchFamily="2" charset="0"/>
              </a:rPr>
              <a:t>namespace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가 있습니다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.</a:t>
            </a:r>
          </a:p>
          <a:p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웹</a:t>
            </a:r>
            <a:r>
              <a:rPr lang="ko-KR" altLang="en-US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애플리케이션</a:t>
            </a:r>
            <a:r>
              <a:rPr lang="ko-KR" altLang="en-US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리소스들을</a:t>
            </a:r>
            <a:r>
              <a:rPr lang="ko-KR" altLang="en-US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dirty="0" err="1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그룹핑한</a:t>
            </a:r>
            <a:r>
              <a:rPr lang="ko-KR" altLang="en-US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네임스페이스는</a:t>
            </a:r>
            <a:r>
              <a:rPr lang="ko-KR" altLang="en-US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보통</a:t>
            </a:r>
            <a:r>
              <a:rPr lang="ko-KR" altLang="en-US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도메인명을</a:t>
            </a:r>
            <a:r>
              <a:rPr lang="ko-KR" altLang="en-US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사용합니다</a:t>
            </a:r>
            <a:r>
              <a:rPr lang="en-US" altLang="ko-KR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.</a:t>
            </a:r>
            <a:endParaRPr lang="ko-KR" altLang="en-US" dirty="0">
              <a:effectLst/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E5FCC-F0DC-48D0-92BB-6D6AD7CA6458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0691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>
                <a:effectLst/>
                <a:latin typeface="Helvetica Neue" panose="02000503000000020004" pitchFamily="2" charset="0"/>
              </a:rPr>
              <a:t>다음은 </a:t>
            </a:r>
            <a:r>
              <a:rPr lang="en-US" dirty="0">
                <a:effectLst/>
                <a:latin typeface="Helvetica Neue" panose="02000503000000020004" pitchFamily="2" charset="0"/>
              </a:rPr>
              <a:t>Job 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입니다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.</a:t>
            </a:r>
          </a:p>
          <a:p>
            <a:r>
              <a:rPr lang="en-US" dirty="0">
                <a:effectLst/>
                <a:latin typeface="Helvetica Neue" panose="02000503000000020004" pitchFamily="2" charset="0"/>
              </a:rPr>
              <a:t>Job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은 단일 작업 또는 일괄 작업을 실행하는 기능을 제공합니다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. </a:t>
            </a:r>
          </a:p>
          <a:p>
            <a:r>
              <a:rPr lang="ko-KR" altLang="en-US" dirty="0">
                <a:effectLst/>
                <a:latin typeface="Helvetica Neue" panose="02000503000000020004" pitchFamily="2" charset="0"/>
              </a:rPr>
              <a:t>이 </a:t>
            </a:r>
            <a:r>
              <a:rPr lang="en-US" dirty="0">
                <a:effectLst/>
                <a:latin typeface="Helvetica Neue" panose="02000503000000020004" pitchFamily="2" charset="0"/>
              </a:rPr>
              <a:t>Job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은 지정된 </a:t>
            </a:r>
            <a:r>
              <a:rPr lang="en-US" dirty="0">
                <a:effectLst/>
                <a:latin typeface="Helvetica Neue" panose="02000503000000020004" pitchFamily="2" charset="0"/>
              </a:rPr>
              <a:t>Pod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들이 성공적으로 실행 완료되도록 보장합니다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. </a:t>
            </a:r>
          </a:p>
          <a:p>
            <a:r>
              <a:rPr lang="ko-KR" altLang="en-US" dirty="0">
                <a:effectLst/>
                <a:latin typeface="Helvetica Neue" panose="02000503000000020004" pitchFamily="2" charset="0"/>
              </a:rPr>
              <a:t>또한 병렬로 여러 </a:t>
            </a:r>
            <a:r>
              <a:rPr lang="en-US" dirty="0">
                <a:effectLst/>
                <a:latin typeface="Helvetica Neue" panose="02000503000000020004" pitchFamily="2" charset="0"/>
              </a:rPr>
              <a:t>Pod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들을 실행하는 기능을 지원하기도 합니다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.</a:t>
            </a:r>
          </a:p>
          <a:p>
            <a:r>
              <a:rPr lang="ko-KR" altLang="en-US" dirty="0">
                <a:effectLst/>
                <a:latin typeface="Helvetica Neue" panose="02000503000000020004" pitchFamily="2" charset="0"/>
              </a:rPr>
              <a:t>재시작 정책 설정을 할 수 있는데</a:t>
            </a:r>
          </a:p>
          <a:p>
            <a:r>
              <a:rPr lang="ko-KR" altLang="en-US" dirty="0">
                <a:effectLst/>
                <a:latin typeface="Helvetica Neue" panose="02000503000000020004" pitchFamily="2" charset="0"/>
              </a:rPr>
              <a:t>만약 </a:t>
            </a:r>
            <a:r>
              <a:rPr lang="en-US" dirty="0">
                <a:effectLst/>
                <a:latin typeface="Helvetica Neue" panose="02000503000000020004" pitchFamily="2" charset="0"/>
              </a:rPr>
              <a:t>Pod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가 실행에 실패하면 자동으로 재시작 </a:t>
            </a:r>
            <a:r>
              <a:rPr lang="ko-KR" altLang="en-US" dirty="0" err="1">
                <a:effectLst/>
                <a:latin typeface="Helvetica Neue" panose="02000503000000020004" pitchFamily="2" charset="0"/>
              </a:rPr>
              <a:t>될수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 있도록 보장합니다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.</a:t>
            </a:r>
          </a:p>
          <a:p>
            <a:br>
              <a:rPr lang="en-US" altLang="ko-KR" dirty="0">
                <a:effectLst/>
                <a:latin typeface="Helvetica Neue" panose="02000503000000020004" pitchFamily="2" charset="0"/>
              </a:rPr>
            </a:br>
            <a:endParaRPr lang="en-US" altLang="ko-KR" dirty="0">
              <a:effectLst/>
              <a:latin typeface="Helvetica Neue" panose="02000503000000020004" pitchFamily="2" charset="0"/>
            </a:endParaRPr>
          </a:p>
          <a:p>
            <a:r>
              <a:rPr lang="ko-KR" altLang="en-US" dirty="0">
                <a:effectLst/>
                <a:latin typeface="Helvetica Neue" panose="02000503000000020004" pitchFamily="2" charset="0"/>
              </a:rPr>
              <a:t>웹 애플리케이션에서 개발한 배치를 여기에 적용 할 수 있습니다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.</a:t>
            </a:r>
          </a:p>
          <a:p>
            <a:br>
              <a:rPr lang="en-US" altLang="ko-KR" dirty="0">
                <a:effectLst/>
                <a:latin typeface="Helvetica Neue" panose="02000503000000020004" pitchFamily="2" charset="0"/>
              </a:rPr>
            </a:br>
            <a:endParaRPr lang="en-US" altLang="ko-KR" dirty="0">
              <a:effectLst/>
              <a:latin typeface="Helvetica Neue" panose="02000503000000020004" pitchFamily="2" charset="0"/>
            </a:endParaRPr>
          </a:p>
          <a:p>
            <a:r>
              <a:rPr lang="ko-KR" altLang="en-US" dirty="0" err="1">
                <a:effectLst/>
                <a:latin typeface="Helvetica Neue" panose="02000503000000020004" pitchFamily="2" charset="0"/>
              </a:rPr>
              <a:t>일배치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 등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cron</a:t>
            </a:r>
            <a:r>
              <a:rPr lang="en-US" dirty="0">
                <a:effectLst/>
                <a:latin typeface="Helvetica Neue" panose="02000503000000020004" pitchFamily="2" charset="0"/>
              </a:rPr>
              <a:t> expression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을 통해 </a:t>
            </a:r>
            <a:r>
              <a:rPr lang="en-US" dirty="0">
                <a:effectLst/>
                <a:latin typeface="Helvetica Neue" panose="02000503000000020004" pitchFamily="2" charset="0"/>
              </a:rPr>
              <a:t>cronjob 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생성이 가능합니다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.</a:t>
            </a:r>
          </a:p>
          <a:p>
            <a:r>
              <a:rPr lang="ko-KR" altLang="en-US" dirty="0" err="1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크론잡은</a:t>
            </a:r>
            <a:r>
              <a:rPr lang="ko-KR" altLang="en-US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잡을</a:t>
            </a:r>
            <a:r>
              <a:rPr lang="ko-KR" altLang="en-US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스케쥴</a:t>
            </a:r>
            <a:r>
              <a:rPr lang="ko-KR" altLang="en-US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해주고</a:t>
            </a:r>
            <a:r>
              <a:rPr lang="en-US" altLang="ko-KR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, </a:t>
            </a:r>
            <a:r>
              <a:rPr lang="ko-KR" altLang="en-US" dirty="0" err="1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스케쥴된</a:t>
            </a:r>
            <a:r>
              <a:rPr lang="ko-KR" altLang="en-US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잡은</a:t>
            </a:r>
            <a:r>
              <a:rPr lang="ko-KR" altLang="en-US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dirty="0" err="1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파드를</a:t>
            </a:r>
            <a:r>
              <a:rPr lang="ko-KR" altLang="en-US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실행하는</a:t>
            </a:r>
            <a:r>
              <a:rPr lang="ko-KR" altLang="en-US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방식으로</a:t>
            </a:r>
            <a:r>
              <a:rPr lang="ko-KR" altLang="en-US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보면</a:t>
            </a:r>
            <a:r>
              <a:rPr lang="ko-KR" altLang="en-US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됩니다</a:t>
            </a:r>
            <a:r>
              <a:rPr lang="en-US" altLang="ko-KR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.</a:t>
            </a:r>
            <a:endParaRPr lang="ko-KR" altLang="en-US" dirty="0">
              <a:effectLst/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E5FCC-F0DC-48D0-92BB-6D6AD7CA6458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7616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>
                <a:effectLst/>
                <a:latin typeface="Helvetica Neue" panose="02000503000000020004" pitchFamily="2" charset="0"/>
              </a:rPr>
              <a:t>다음은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ConfitMap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과 </a:t>
            </a:r>
            <a:r>
              <a:rPr lang="en-US" dirty="0">
                <a:effectLst/>
                <a:latin typeface="Helvetica Neue" panose="02000503000000020004" pitchFamily="2" charset="0"/>
              </a:rPr>
              <a:t>Secret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입니다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.</a:t>
            </a:r>
          </a:p>
          <a:p>
            <a:br>
              <a:rPr lang="en-US" altLang="ko-KR" dirty="0">
                <a:effectLst/>
                <a:latin typeface="Helvetica Neue" panose="02000503000000020004" pitchFamily="2" charset="0"/>
              </a:rPr>
            </a:br>
            <a:endParaRPr lang="en-US" altLang="ko-KR" dirty="0">
              <a:effectLst/>
              <a:latin typeface="Helvetica Neue" panose="02000503000000020004" pitchFamily="2" charset="0"/>
            </a:endParaRPr>
          </a:p>
          <a:p>
            <a:r>
              <a:rPr lang="en-US" dirty="0" err="1">
                <a:effectLst/>
                <a:latin typeface="Helvetica Neue" panose="02000503000000020004" pitchFamily="2" charset="0"/>
              </a:rPr>
              <a:t>ConfigMap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과 </a:t>
            </a:r>
            <a:r>
              <a:rPr lang="en-US" dirty="0">
                <a:effectLst/>
                <a:latin typeface="Helvetica Neue" panose="02000503000000020004" pitchFamily="2" charset="0"/>
              </a:rPr>
              <a:t>Secret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은 </a:t>
            </a:r>
            <a:r>
              <a:rPr lang="en-US" dirty="0">
                <a:effectLst/>
                <a:latin typeface="Helvetica Neue" panose="02000503000000020004" pitchFamily="2" charset="0"/>
              </a:rPr>
              <a:t>Pod 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내부에서 애플리케이션에 필요한 설정 값을 제공하는데 사용됩니다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.</a:t>
            </a:r>
          </a:p>
          <a:p>
            <a:r>
              <a:rPr lang="ko-KR" altLang="en-US" dirty="0">
                <a:effectLst/>
                <a:latin typeface="Helvetica Neue" panose="02000503000000020004" pitchFamily="2" charset="0"/>
              </a:rPr>
              <a:t>개발 소스코드에서 환경변수 같은 </a:t>
            </a:r>
            <a:r>
              <a:rPr lang="en-US" dirty="0">
                <a:effectLst/>
                <a:latin typeface="Helvetica Neue" panose="02000503000000020004" pitchFamily="2" charset="0"/>
              </a:rPr>
              <a:t>property setting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을 이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configmap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과 </a:t>
            </a:r>
            <a:r>
              <a:rPr lang="en-US" dirty="0">
                <a:effectLst/>
                <a:latin typeface="Helvetica Neue" panose="02000503000000020004" pitchFamily="2" charset="0"/>
              </a:rPr>
              <a:t>secret</a:t>
            </a:r>
            <a:r>
              <a:rPr lang="ko-KR" altLang="en-US" dirty="0" err="1">
                <a:effectLst/>
                <a:latin typeface="Helvetica Neue" panose="02000503000000020004" pitchFamily="2" charset="0"/>
              </a:rPr>
              <a:t>으로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 관리할 수 있습니다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.</a:t>
            </a:r>
          </a:p>
          <a:p>
            <a:br>
              <a:rPr lang="en-US" altLang="ko-KR" dirty="0">
                <a:effectLst/>
                <a:latin typeface="Helvetica Neue" panose="02000503000000020004" pitchFamily="2" charset="0"/>
              </a:rPr>
            </a:br>
            <a:endParaRPr lang="en-US" altLang="ko-KR" dirty="0">
              <a:effectLst/>
              <a:latin typeface="Helvetica Neue" panose="02000503000000020004" pitchFamily="2" charset="0"/>
            </a:endParaRPr>
          </a:p>
          <a:p>
            <a:r>
              <a:rPr lang="en-US" dirty="0" err="1">
                <a:effectLst/>
                <a:latin typeface="Helvetica Neue" panose="02000503000000020004" pitchFamily="2" charset="0"/>
              </a:rPr>
              <a:t>SpringBoot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프로젝트를 진행하시면 보통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ConfigMap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에 </a:t>
            </a:r>
            <a:r>
              <a:rPr lang="en-US" dirty="0">
                <a:effectLst/>
                <a:latin typeface="Helvetica Neue" panose="02000503000000020004" pitchFamily="2" charset="0"/>
              </a:rPr>
              <a:t>Spring profile 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같은 설정을 저장하고요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.</a:t>
            </a:r>
          </a:p>
          <a:p>
            <a:r>
              <a:rPr lang="en-US" dirty="0">
                <a:effectLst/>
                <a:latin typeface="Helvetica Neue" panose="02000503000000020004" pitchFamily="2" charset="0"/>
              </a:rPr>
              <a:t>Secret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은 아무래도 보안에 민감한 정보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. 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인증서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, 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토큰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, </a:t>
            </a:r>
            <a:r>
              <a:rPr lang="en-US" dirty="0">
                <a:effectLst/>
                <a:latin typeface="Helvetica Neue" panose="02000503000000020004" pitchFamily="2" charset="0"/>
              </a:rPr>
              <a:t>DB 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접속 계정 및 비밀번호를 저장하는데 사용됩니다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.</a:t>
            </a:r>
          </a:p>
          <a:p>
            <a:br>
              <a:rPr lang="en-US" altLang="ko-KR" dirty="0">
                <a:effectLst/>
                <a:latin typeface="Helvetica Neue" panose="02000503000000020004" pitchFamily="2" charset="0"/>
              </a:rPr>
            </a:br>
            <a:endParaRPr lang="en-US" altLang="ko-KR" dirty="0">
              <a:effectLst/>
              <a:latin typeface="Helvetica Neue" panose="02000503000000020004" pitchFamily="2" charset="0"/>
            </a:endParaRPr>
          </a:p>
          <a:p>
            <a:r>
              <a:rPr lang="ko-KR" altLang="en-US" dirty="0">
                <a:effectLst/>
                <a:latin typeface="Helvetica Neue" panose="02000503000000020004" pitchFamily="2" charset="0"/>
              </a:rPr>
              <a:t>여기까지 리소스들을 간략하게 설명했습니다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.</a:t>
            </a:r>
          </a:p>
          <a:p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더</a:t>
            </a:r>
            <a:r>
              <a:rPr lang="ko-KR" altLang="en-US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많은</a:t>
            </a:r>
            <a:r>
              <a:rPr lang="ko-KR" altLang="en-US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리소스들이</a:t>
            </a:r>
            <a:r>
              <a:rPr lang="ko-KR" altLang="en-US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있지만</a:t>
            </a:r>
            <a:r>
              <a:rPr lang="en-US" altLang="ko-KR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, 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개발자들이</a:t>
            </a:r>
            <a:r>
              <a:rPr lang="ko-KR" altLang="en-US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첫</a:t>
            </a:r>
            <a:r>
              <a:rPr lang="ko-KR" altLang="en-US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단추로</a:t>
            </a:r>
            <a:r>
              <a:rPr lang="ko-KR" altLang="en-US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접근하기</a:t>
            </a:r>
            <a:r>
              <a:rPr lang="ko-KR" altLang="en-US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좋은</a:t>
            </a:r>
            <a:r>
              <a:rPr lang="ko-KR" altLang="en-US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dirty="0" err="1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리소스들로만</a:t>
            </a:r>
            <a:r>
              <a:rPr lang="ko-KR" altLang="en-US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선정하였습니다</a:t>
            </a:r>
            <a:r>
              <a:rPr lang="en-US" altLang="ko-KR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.</a:t>
            </a:r>
            <a:endParaRPr lang="ko-KR" altLang="en-US" dirty="0">
              <a:effectLst/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E5FCC-F0DC-48D0-92BB-6D6AD7CA6458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7591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>
                <a:effectLst/>
                <a:latin typeface="Helvetica Neue" panose="02000503000000020004" pitchFamily="2" charset="0"/>
              </a:rPr>
              <a:t>다음은 국내에서 제일 많이 사용되는 </a:t>
            </a:r>
            <a:r>
              <a:rPr lang="en-US" dirty="0">
                <a:effectLst/>
                <a:latin typeface="Helvetica Neue" panose="02000503000000020004" pitchFamily="2" charset="0"/>
              </a:rPr>
              <a:t>EKS</a:t>
            </a:r>
            <a:r>
              <a:rPr lang="ko-KR" altLang="en-US" dirty="0" err="1">
                <a:effectLst/>
                <a:latin typeface="Helvetica Neue" panose="02000503000000020004" pitchFamily="2" charset="0"/>
              </a:rPr>
              <a:t>를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 설명하겠습니다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.</a:t>
            </a:r>
          </a:p>
          <a:p>
            <a:br>
              <a:rPr lang="en-US" altLang="ko-KR" dirty="0">
                <a:effectLst/>
                <a:latin typeface="Helvetica Neue" panose="02000503000000020004" pitchFamily="2" charset="0"/>
              </a:rPr>
            </a:br>
            <a:endParaRPr lang="en-US" altLang="ko-KR" dirty="0">
              <a:effectLst/>
              <a:latin typeface="Helvetica Neue" panose="02000503000000020004" pitchFamily="2" charset="0"/>
            </a:endParaRPr>
          </a:p>
          <a:p>
            <a:r>
              <a:rPr lang="ko-KR" altLang="en-US" dirty="0">
                <a:effectLst/>
                <a:latin typeface="Helvetica Neue" panose="02000503000000020004" pitchFamily="2" charset="0"/>
              </a:rPr>
              <a:t>여러 클라우드 업체에서 </a:t>
            </a:r>
            <a:r>
              <a:rPr lang="en-US" dirty="0">
                <a:effectLst/>
                <a:latin typeface="Helvetica Neue" panose="02000503000000020004" pitchFamily="2" charset="0"/>
              </a:rPr>
              <a:t>Managed Service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로 </a:t>
            </a:r>
            <a:r>
              <a:rPr lang="ko-KR" altLang="en-US" dirty="0" err="1">
                <a:effectLst/>
                <a:latin typeface="Helvetica Neue" panose="02000503000000020004" pitchFamily="2" charset="0"/>
              </a:rPr>
              <a:t>쿠버네티스를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 제공하기도 합니다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.</a:t>
            </a:r>
          </a:p>
          <a:p>
            <a:r>
              <a:rPr lang="ko-KR" altLang="en-US" dirty="0" err="1">
                <a:effectLst/>
                <a:latin typeface="Helvetica Neue" panose="02000503000000020004" pitchFamily="2" charset="0"/>
              </a:rPr>
              <a:t>대표적인게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>
                <a:effectLst/>
                <a:latin typeface="Helvetica Neue" panose="02000503000000020004" pitchFamily="2" charset="0"/>
              </a:rPr>
              <a:t>EKS, AKS, GKE 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다 있는데요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.</a:t>
            </a:r>
          </a:p>
          <a:p>
            <a:r>
              <a:rPr lang="ko-KR" altLang="en-US" dirty="0">
                <a:effectLst/>
                <a:latin typeface="Helvetica Neue" panose="02000503000000020004" pitchFamily="2" charset="0"/>
              </a:rPr>
              <a:t>제가 경험한 </a:t>
            </a:r>
            <a:r>
              <a:rPr lang="en-US" dirty="0">
                <a:effectLst/>
                <a:latin typeface="Helvetica Neue" panose="02000503000000020004" pitchFamily="2" charset="0"/>
              </a:rPr>
              <a:t>EKS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에 대해 간략하게 설명 드리겠습니다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.</a:t>
            </a:r>
          </a:p>
          <a:p>
            <a:br>
              <a:rPr lang="en-US" altLang="ko-KR" dirty="0">
                <a:effectLst/>
                <a:latin typeface="Helvetica Neue" panose="02000503000000020004" pitchFamily="2" charset="0"/>
              </a:rPr>
            </a:br>
            <a:endParaRPr lang="en-US" altLang="ko-KR" dirty="0">
              <a:effectLst/>
              <a:latin typeface="Helvetica Neue" panose="02000503000000020004" pitchFamily="2" charset="0"/>
            </a:endParaRPr>
          </a:p>
          <a:p>
            <a:r>
              <a:rPr lang="ko-KR" altLang="en-US" dirty="0">
                <a:effectLst/>
                <a:latin typeface="Helvetica Neue" panose="02000503000000020004" pitchFamily="2" charset="0"/>
              </a:rPr>
              <a:t>우선 </a:t>
            </a:r>
            <a:r>
              <a:rPr lang="en-US" dirty="0">
                <a:effectLst/>
                <a:latin typeface="Helvetica Neue" panose="02000503000000020004" pitchFamily="2" charset="0"/>
              </a:rPr>
              <a:t>control-plane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이라고 </a:t>
            </a:r>
            <a:r>
              <a:rPr lang="en-US" dirty="0">
                <a:effectLst/>
                <a:latin typeface="Helvetica Neue" panose="02000503000000020004" pitchFamily="2" charset="0"/>
              </a:rPr>
              <a:t>master node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가 있는데요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.</a:t>
            </a:r>
          </a:p>
          <a:p>
            <a:r>
              <a:rPr lang="en-US" dirty="0">
                <a:effectLst/>
                <a:latin typeface="Helvetica Neue" panose="02000503000000020004" pitchFamily="2" charset="0"/>
              </a:rPr>
              <a:t>EKS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는 </a:t>
            </a:r>
            <a:r>
              <a:rPr lang="en-US" dirty="0">
                <a:effectLst/>
                <a:latin typeface="Helvetica Neue" panose="02000503000000020004" pitchFamily="2" charset="0"/>
              </a:rPr>
              <a:t>control-plane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을 자동으로 관리해줍니다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.</a:t>
            </a:r>
          </a:p>
          <a:p>
            <a:r>
              <a:rPr lang="ko-KR" altLang="en-US" dirty="0">
                <a:effectLst/>
                <a:latin typeface="Helvetica Neue" panose="02000503000000020004" pitchFamily="2" charset="0"/>
              </a:rPr>
              <a:t>즉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, 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별도의 설정이 </a:t>
            </a:r>
            <a:r>
              <a:rPr lang="ko-KR" altLang="en-US" dirty="0" err="1">
                <a:effectLst/>
                <a:latin typeface="Helvetica Neue" panose="02000503000000020004" pitchFamily="2" charset="0"/>
              </a:rPr>
              <a:t>불필요한거죠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.</a:t>
            </a:r>
          </a:p>
          <a:p>
            <a:r>
              <a:rPr lang="ko-KR" altLang="en-US" dirty="0" err="1">
                <a:effectLst/>
                <a:latin typeface="Helvetica Neue" panose="02000503000000020004" pitchFamily="2" charset="0"/>
              </a:rPr>
              <a:t>이뿐만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 아니라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, 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자주 사용되는 플러그인도 </a:t>
            </a:r>
            <a:r>
              <a:rPr lang="ko-KR" altLang="en-US" dirty="0" err="1">
                <a:effectLst/>
                <a:latin typeface="Helvetica Neue" panose="02000503000000020004" pitchFamily="2" charset="0"/>
              </a:rPr>
              <a:t>추천해주기도하며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 설치해줍니다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.</a:t>
            </a:r>
          </a:p>
          <a:p>
            <a:r>
              <a:rPr lang="ko-KR" altLang="en-US" dirty="0" err="1">
                <a:effectLst/>
                <a:latin typeface="Helvetica Neue" panose="02000503000000020004" pitchFamily="2" charset="0"/>
              </a:rPr>
              <a:t>예를들어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>
                <a:effectLst/>
                <a:latin typeface="Helvetica Neue" panose="02000503000000020004" pitchFamily="2" charset="0"/>
              </a:rPr>
              <a:t>AWS CNI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라는 네트워크 플러그인이 있는데요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.</a:t>
            </a:r>
          </a:p>
          <a:p>
            <a:r>
              <a:rPr lang="ko-KR" altLang="en-US" dirty="0">
                <a:effectLst/>
                <a:latin typeface="Helvetica Neue" panose="02000503000000020004" pitchFamily="2" charset="0"/>
              </a:rPr>
              <a:t>이 덕에 </a:t>
            </a:r>
            <a:r>
              <a:rPr lang="en-US" dirty="0">
                <a:effectLst/>
                <a:latin typeface="Helvetica Neue" panose="02000503000000020004" pitchFamily="2" charset="0"/>
              </a:rPr>
              <a:t>Calico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와 같은 별도의 네트워크 플러그인을 설치할 필요가 없습니다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.</a:t>
            </a:r>
          </a:p>
          <a:p>
            <a:r>
              <a:rPr lang="ko-KR" altLang="en-US" dirty="0">
                <a:effectLst/>
                <a:latin typeface="Helvetica Neue" panose="02000503000000020004" pitchFamily="2" charset="0"/>
              </a:rPr>
              <a:t>인증서도 </a:t>
            </a:r>
            <a:r>
              <a:rPr lang="en-US" dirty="0">
                <a:effectLst/>
                <a:latin typeface="Helvetica Neue" panose="02000503000000020004" pitchFamily="2" charset="0"/>
              </a:rPr>
              <a:t>AWS IAM 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기반으로 갖고 있어 별도 구성이 </a:t>
            </a:r>
            <a:r>
              <a:rPr lang="ko-KR" altLang="en-US" dirty="0" err="1">
                <a:effectLst/>
                <a:latin typeface="Helvetica Neue" panose="02000503000000020004" pitchFamily="2" charset="0"/>
              </a:rPr>
              <a:t>불필요한거죠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.</a:t>
            </a:r>
          </a:p>
          <a:p>
            <a:r>
              <a:rPr lang="ko-KR" altLang="en-US" dirty="0">
                <a:effectLst/>
                <a:latin typeface="Helvetica Neue" panose="02000503000000020004" pitchFamily="2" charset="0"/>
              </a:rPr>
              <a:t>하지만 이 </a:t>
            </a:r>
            <a:r>
              <a:rPr lang="en-US" dirty="0">
                <a:effectLst/>
                <a:latin typeface="Helvetica Neue" panose="02000503000000020004" pitchFamily="2" charset="0"/>
              </a:rPr>
              <a:t>EKS 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클러스터를 </a:t>
            </a:r>
            <a:r>
              <a:rPr lang="ko-KR" altLang="en-US" dirty="0" err="1">
                <a:effectLst/>
                <a:latin typeface="Helvetica Neue" panose="02000503000000020004" pitchFamily="2" charset="0"/>
              </a:rPr>
              <a:t>생성할때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>
                <a:effectLst/>
                <a:latin typeface="Helvetica Neue" panose="02000503000000020004" pitchFamily="2" charset="0"/>
              </a:rPr>
              <a:t>c5.large 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등 인스턴스 타입을 정하게 되는데요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.</a:t>
            </a:r>
          </a:p>
          <a:p>
            <a:r>
              <a:rPr lang="ko-KR" altLang="en-US" dirty="0">
                <a:effectLst/>
                <a:latin typeface="Helvetica Neue" panose="02000503000000020004" pitchFamily="2" charset="0"/>
              </a:rPr>
              <a:t>이에 따라 추가할 수 있는 </a:t>
            </a:r>
            <a:r>
              <a:rPr lang="en-US" dirty="0">
                <a:effectLst/>
                <a:latin typeface="Helvetica Neue" panose="02000503000000020004" pitchFamily="2" charset="0"/>
              </a:rPr>
              <a:t>elastic network interface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가 정해져 있고 이 때문에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ip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수에 제한이 있어 </a:t>
            </a:r>
            <a:r>
              <a:rPr lang="en-US" dirty="0">
                <a:effectLst/>
                <a:latin typeface="Helvetica Neue" panose="02000503000000020004" pitchFamily="2" charset="0"/>
              </a:rPr>
              <a:t>pod 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개수 제한이 있습니다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.</a:t>
            </a:r>
          </a:p>
          <a:p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그래도</a:t>
            </a:r>
            <a:r>
              <a:rPr lang="ko-KR" altLang="en-US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많은</a:t>
            </a:r>
            <a:r>
              <a:rPr lang="ko-KR" altLang="en-US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부분을</a:t>
            </a:r>
            <a:r>
              <a:rPr lang="ko-KR" altLang="en-US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자동</a:t>
            </a:r>
            <a:r>
              <a:rPr lang="ko-KR" altLang="en-US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설정</a:t>
            </a:r>
            <a:r>
              <a:rPr lang="ko-KR" altLang="en-US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및</a:t>
            </a:r>
            <a:r>
              <a:rPr lang="ko-KR" altLang="en-US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설치가</a:t>
            </a:r>
            <a:r>
              <a:rPr lang="ko-KR" altLang="en-US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되어</a:t>
            </a:r>
            <a:r>
              <a:rPr lang="ko-KR" altLang="en-US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편한점이</a:t>
            </a:r>
            <a:r>
              <a:rPr lang="ko-KR" altLang="en-US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dirty="0"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많습니다</a:t>
            </a:r>
            <a:r>
              <a:rPr lang="en-US" altLang="ko-KR" dirty="0"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.</a:t>
            </a:r>
            <a:endParaRPr lang="ko-KR" altLang="en-US" dirty="0">
              <a:effectLst/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E5FCC-F0DC-48D0-92BB-6D6AD7CA6458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92088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>
                <a:effectLst/>
                <a:latin typeface="Helvetica Neue" panose="02000503000000020004" pitchFamily="2" charset="0"/>
              </a:rPr>
              <a:t>마지막으로 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2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가지 팁을 공유하려고 합니다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.</a:t>
            </a:r>
          </a:p>
          <a:p>
            <a:r>
              <a:rPr lang="ko-KR" altLang="en-US" dirty="0">
                <a:effectLst/>
                <a:latin typeface="Helvetica Neue" panose="02000503000000020004" pitchFamily="2" charset="0"/>
              </a:rPr>
              <a:t>제가 직접 경험하고 매우 유용한 팁이라고 판단되어 공유 드립니다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.</a:t>
            </a:r>
          </a:p>
          <a:p>
            <a:r>
              <a:rPr lang="ko-KR" altLang="en-US" dirty="0">
                <a:effectLst/>
                <a:latin typeface="Helvetica Neue" panose="02000503000000020004" pitchFamily="2" charset="0"/>
              </a:rPr>
              <a:t>저는 </a:t>
            </a:r>
            <a:r>
              <a:rPr lang="en-US" dirty="0">
                <a:effectLst/>
                <a:latin typeface="Helvetica Neue" panose="02000503000000020004" pitchFamily="2" charset="0"/>
              </a:rPr>
              <a:t>EKS 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환경에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Springboot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기반 </a:t>
            </a:r>
            <a:r>
              <a:rPr lang="ko-KR" altLang="en-US" dirty="0" err="1">
                <a:effectLst/>
                <a:latin typeface="Helvetica Neue" panose="02000503000000020004" pitchFamily="2" charset="0"/>
              </a:rPr>
              <a:t>백엔드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 개발을 해봤는데요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.</a:t>
            </a:r>
          </a:p>
          <a:p>
            <a:r>
              <a:rPr lang="ko-KR" altLang="en-US" dirty="0">
                <a:effectLst/>
                <a:latin typeface="Helvetica Neue" panose="02000503000000020004" pitchFamily="2" charset="0"/>
              </a:rPr>
              <a:t>해당 환경 기준으로 경험한 팁들을 공유 드립니다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.</a:t>
            </a:r>
          </a:p>
          <a:p>
            <a:br>
              <a:rPr lang="en-US" altLang="ko-KR" dirty="0">
                <a:effectLst/>
                <a:latin typeface="Helvetica Neue" panose="02000503000000020004" pitchFamily="2" charset="0"/>
              </a:rPr>
            </a:br>
            <a:endParaRPr lang="en-US" altLang="ko-KR" dirty="0">
              <a:effectLst/>
              <a:latin typeface="Helvetica Neue" panose="02000503000000020004" pitchFamily="2" charset="0"/>
            </a:endParaRPr>
          </a:p>
          <a:p>
            <a:r>
              <a:rPr lang="ko-KR" altLang="en-US" dirty="0">
                <a:effectLst/>
                <a:latin typeface="Helvetica Neue" panose="02000503000000020004" pitchFamily="2" charset="0"/>
              </a:rPr>
              <a:t>첫번째는 </a:t>
            </a:r>
            <a:r>
              <a:rPr lang="en-US" dirty="0">
                <a:effectLst/>
                <a:latin typeface="Helvetica Neue" panose="02000503000000020004" pitchFamily="2" charset="0"/>
              </a:rPr>
              <a:t>IRSA 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입니다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.</a:t>
            </a:r>
          </a:p>
          <a:p>
            <a:r>
              <a:rPr lang="ko-KR" altLang="en-US" dirty="0" err="1">
                <a:effectLst/>
                <a:latin typeface="Helvetica Neue" panose="02000503000000020004" pitchFamily="2" charset="0"/>
              </a:rPr>
              <a:t>개발할때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 다른 </a:t>
            </a:r>
            <a:r>
              <a:rPr lang="en-US" dirty="0">
                <a:effectLst/>
                <a:latin typeface="Helvetica Neue" panose="02000503000000020004" pitchFamily="2" charset="0"/>
              </a:rPr>
              <a:t>AWS service</a:t>
            </a:r>
            <a:r>
              <a:rPr lang="ko-KR" altLang="en-US" dirty="0" err="1">
                <a:effectLst/>
                <a:latin typeface="Helvetica Neue" panose="02000503000000020004" pitchFamily="2" charset="0"/>
              </a:rPr>
              <a:t>를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 많이 사용해야하는 경우도 있었습니다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.</a:t>
            </a:r>
          </a:p>
          <a:p>
            <a:r>
              <a:rPr lang="ko-KR" altLang="en-US" dirty="0">
                <a:effectLst/>
                <a:latin typeface="Helvetica Neue" panose="02000503000000020004" pitchFamily="2" charset="0"/>
              </a:rPr>
              <a:t>물론 이용하려면 </a:t>
            </a:r>
            <a:r>
              <a:rPr lang="en-US" dirty="0">
                <a:effectLst/>
                <a:latin typeface="Helvetica Neue" panose="02000503000000020004" pitchFamily="2" charset="0"/>
              </a:rPr>
              <a:t>IAM role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을 </a:t>
            </a:r>
            <a:r>
              <a:rPr lang="ko-KR" altLang="en-US" dirty="0" err="1">
                <a:effectLst/>
                <a:latin typeface="Helvetica Neue" panose="02000503000000020004" pitchFamily="2" charset="0"/>
              </a:rPr>
              <a:t>기반으로한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en-US" dirty="0">
                <a:effectLst/>
                <a:latin typeface="Helvetica Neue" panose="02000503000000020004" pitchFamily="2" charset="0"/>
              </a:rPr>
              <a:t>credential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이 필요하겠죠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.</a:t>
            </a:r>
          </a:p>
          <a:p>
            <a:br>
              <a:rPr lang="en-US" altLang="ko-KR" dirty="0">
                <a:effectLst/>
                <a:latin typeface="Helvetica Neue" panose="02000503000000020004" pitchFamily="2" charset="0"/>
              </a:rPr>
            </a:br>
            <a:endParaRPr lang="en-US" altLang="ko-KR" dirty="0">
              <a:effectLst/>
              <a:latin typeface="Helvetica Neue" panose="02000503000000020004" pitchFamily="2" charset="0"/>
            </a:endParaRPr>
          </a:p>
          <a:p>
            <a:r>
              <a:rPr lang="ko-KR" altLang="en-US" dirty="0">
                <a:effectLst/>
                <a:latin typeface="Helvetica Neue" panose="02000503000000020004" pitchFamily="2" charset="0"/>
              </a:rPr>
              <a:t>그러나 그 </a:t>
            </a:r>
            <a:r>
              <a:rPr lang="en-US" dirty="0">
                <a:effectLst/>
                <a:latin typeface="Helvetica Neue" panose="02000503000000020004" pitchFamily="2" charset="0"/>
              </a:rPr>
              <a:t>role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을 </a:t>
            </a:r>
            <a:r>
              <a:rPr lang="en-US" dirty="0">
                <a:effectLst/>
                <a:latin typeface="Helvetica Neue" panose="02000503000000020004" pitchFamily="2" charset="0"/>
              </a:rPr>
              <a:t>node 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단위로 관리하는 것이 아닌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, </a:t>
            </a:r>
            <a:r>
              <a:rPr lang="en-US" dirty="0">
                <a:effectLst/>
                <a:latin typeface="Helvetica Neue" panose="02000503000000020004" pitchFamily="2" charset="0"/>
              </a:rPr>
              <a:t>pod 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단위 즉 각 도메인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api</a:t>
            </a:r>
            <a:r>
              <a:rPr lang="en-US" dirty="0">
                <a:effectLst/>
                <a:latin typeface="Helvetica Neue" panose="02000503000000020004" pitchFamily="2" charset="0"/>
              </a:rPr>
              <a:t>-server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별로 관리가 되어야 합니다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.</a:t>
            </a:r>
          </a:p>
          <a:p>
            <a:br>
              <a:rPr lang="en-US" altLang="ko-KR" dirty="0">
                <a:effectLst/>
                <a:latin typeface="Helvetica Neue" panose="02000503000000020004" pitchFamily="2" charset="0"/>
              </a:rPr>
            </a:br>
            <a:endParaRPr lang="en-US" altLang="ko-KR" dirty="0">
              <a:effectLst/>
              <a:latin typeface="Helvetica Neue" panose="02000503000000020004" pitchFamily="2" charset="0"/>
            </a:endParaRPr>
          </a:p>
          <a:p>
            <a:r>
              <a:rPr lang="ko-KR" altLang="en-US" dirty="0">
                <a:effectLst/>
                <a:latin typeface="Helvetica Neue" panose="02000503000000020004" pitchFamily="2" charset="0"/>
              </a:rPr>
              <a:t>이를 해결하기 위해 </a:t>
            </a:r>
            <a:r>
              <a:rPr lang="en-US" dirty="0">
                <a:effectLst/>
                <a:latin typeface="Helvetica Neue" panose="02000503000000020004" pitchFamily="2" charset="0"/>
              </a:rPr>
              <a:t>IRSA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가 있습니다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.</a:t>
            </a:r>
          </a:p>
          <a:p>
            <a:r>
              <a:rPr lang="en-US" dirty="0">
                <a:effectLst/>
                <a:latin typeface="Helvetica Neue" panose="02000503000000020004" pitchFamily="2" charset="0"/>
              </a:rPr>
              <a:t>IRSA 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설정은 다음과 같이 하면 됩니다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.</a:t>
            </a:r>
          </a:p>
          <a:p>
            <a:br>
              <a:rPr lang="en-US" altLang="ko-KR" dirty="0">
                <a:effectLst/>
                <a:latin typeface="Helvetica Neue" panose="02000503000000020004" pitchFamily="2" charset="0"/>
              </a:rPr>
            </a:br>
            <a:endParaRPr lang="en-US" altLang="ko-KR" dirty="0">
              <a:effectLst/>
              <a:latin typeface="Helvetica Neue" panose="02000503000000020004" pitchFamily="2" charset="0"/>
            </a:endParaRPr>
          </a:p>
          <a:p>
            <a:r>
              <a:rPr lang="en-US" altLang="ko-KR" dirty="0">
                <a:effectLst/>
                <a:latin typeface="Helvetica Neue" panose="02000503000000020004" pitchFamily="2" charset="0"/>
              </a:rPr>
              <a:t>(!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클릭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)</a:t>
            </a:r>
          </a:p>
          <a:p>
            <a:br>
              <a:rPr lang="en-US" altLang="ko-KR" dirty="0">
                <a:effectLst/>
                <a:latin typeface="Helvetica Neue" panose="02000503000000020004" pitchFamily="2" charset="0"/>
              </a:rPr>
            </a:br>
            <a:endParaRPr lang="en-US" altLang="ko-KR" dirty="0">
              <a:effectLst/>
              <a:latin typeface="Helvetica Neue" panose="02000503000000020004" pitchFamily="2" charset="0"/>
            </a:endParaRPr>
          </a:p>
          <a:p>
            <a:r>
              <a:rPr lang="ko-KR" altLang="en-US" dirty="0">
                <a:effectLst/>
                <a:latin typeface="Helvetica Neue" panose="02000503000000020004" pitchFamily="2" charset="0"/>
              </a:rPr>
              <a:t>우선 </a:t>
            </a:r>
            <a:r>
              <a:rPr lang="en-US" dirty="0">
                <a:effectLst/>
                <a:latin typeface="Helvetica Neue" panose="02000503000000020004" pitchFamily="2" charset="0"/>
              </a:rPr>
              <a:t>EKS cluster Service Role Trusted Entities 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부분에 다음 좌측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json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파일과 같이 수정해주시면 됩니다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.</a:t>
            </a:r>
          </a:p>
          <a:p>
            <a:r>
              <a:rPr lang="ko-KR" altLang="en-US" dirty="0">
                <a:effectLst/>
                <a:latin typeface="Helvetica Neue" panose="02000503000000020004" pitchFamily="2" charset="0"/>
              </a:rPr>
              <a:t>그리고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ServiceAccount</a:t>
            </a:r>
            <a:r>
              <a:rPr lang="ko-KR" altLang="en-US" dirty="0" err="1">
                <a:effectLst/>
                <a:latin typeface="Helvetica Neue" panose="02000503000000020004" pitchFamily="2" charset="0"/>
              </a:rPr>
              <a:t>를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ko-KR" altLang="en-US" dirty="0" err="1">
                <a:effectLst/>
                <a:latin typeface="Helvetica Neue" panose="02000503000000020004" pitchFamily="2" charset="0"/>
              </a:rPr>
              <a:t>생성해줘야하는데요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. 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제가 최종본 자료가 아닌 것으로 잘못 발송하여 누락이 </a:t>
            </a:r>
            <a:r>
              <a:rPr lang="ko-KR" altLang="en-US" dirty="0" err="1">
                <a:effectLst/>
                <a:latin typeface="Helvetica Neue" panose="02000503000000020004" pitchFamily="2" charset="0"/>
              </a:rPr>
              <a:t>된것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 같네요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.</a:t>
            </a:r>
          </a:p>
          <a:p>
            <a:r>
              <a:rPr lang="en-US" dirty="0">
                <a:effectLst/>
                <a:latin typeface="Helvetica Neue" panose="02000503000000020004" pitchFamily="2" charset="0"/>
              </a:rPr>
              <a:t>Service account 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생성 방법은 죄송하지만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aws</a:t>
            </a:r>
            <a:r>
              <a:rPr lang="en-US" dirty="0">
                <a:effectLst/>
                <a:latin typeface="Helvetica Neue" panose="02000503000000020004" pitchFamily="2" charset="0"/>
              </a:rPr>
              <a:t> </a:t>
            </a:r>
            <a:r>
              <a:rPr lang="ko-KR" altLang="en-US" dirty="0">
                <a:effectLst/>
                <a:latin typeface="Helvetica Neue" panose="02000503000000020004" pitchFamily="2" charset="0"/>
              </a:rPr>
              <a:t>공식문서에도 있으니 거기서 확인하시면 됩니다</a:t>
            </a:r>
            <a:r>
              <a:rPr lang="en-US" altLang="ko-KR" dirty="0">
                <a:effectLst/>
                <a:latin typeface="Helvetica Neue" panose="02000503000000020004" pitchFamily="2" charset="0"/>
              </a:rPr>
              <a:t>.</a:t>
            </a:r>
            <a:br>
              <a:rPr lang="en-US" altLang="ko-KR" dirty="0">
                <a:effectLst/>
                <a:latin typeface="Helvetica Neue" panose="02000503000000020004" pitchFamily="2" charset="0"/>
              </a:rPr>
            </a:br>
            <a:endParaRPr lang="en-US" altLang="ko-KR" dirty="0">
              <a:effectLst/>
              <a:latin typeface="Helvetica Neue" panose="02000503000000020004" pitchFamily="2" charset="0"/>
            </a:endParaRPr>
          </a:p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E5FCC-F0DC-48D0-92BB-6D6AD7CA6458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8534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6CD97C-0D6F-2079-2EBC-EABD0C1388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ubuntu" panose="020B0504030602030204" pitchFamily="34" charset="0"/>
              </a:defRPr>
            </a:lvl1pPr>
          </a:lstStyle>
          <a:p>
            <a:r>
              <a:rPr lang="en-US" altLang="ko-KR" dirty="0" err="1"/>
              <a:t>sss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B0EF379-7230-4CC6-B923-97829BC2348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ubuntu" panose="020B05040306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 dirty="0" err="1"/>
              <a:t>sss</a:t>
            </a:r>
            <a:endParaRPr lang="ko-KR" altLang="en-US" dirty="0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5678164-32D7-3023-9FCD-CB5303754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D265-6307-42E9-AFA9-0200450967DB}" type="datetime1">
              <a:rPr lang="ko-KR" altLang="en-US" smtClean="0"/>
              <a:t>2023. 7. 3.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EAC9E9D-92A8-91AE-51BA-9C224DC55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Kubernetes &amp; Web Application (Developers Approach)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C96BEF2-3B04-0DC9-ABD5-578683C7C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FC062-701E-415A-8749-D04A23E3DF2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473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F7B0B97-E59F-4C29-1D24-62A1BA3C6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3B77AB1-3385-877A-6F92-0AB7820EDC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1E7B7D6-DA8B-E637-F713-E11AEA4FF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D367-28DA-49EE-93F2-EB5F8384F977}" type="datetime1">
              <a:rPr lang="ko-KR" altLang="en-US" smtClean="0"/>
              <a:t>2023. 7. 3.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65E0B2B-9989-0DD9-5D98-AAD8285B2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Kubernetes &amp; Web Application (Developers Approach)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DA6E018-5EAA-F6B5-DBCA-C0BC336DD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FC062-701E-415A-8749-D04A23E3DF2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1001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AA8A462-01E1-95A2-B1B5-0BB5D6CB50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884BCDF-981D-B122-DB3C-F502FAF886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12AB6ED-AD76-0772-DE5B-BDF287E9E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9FD7C-1786-460D-9262-806C194AD0DB}" type="datetime1">
              <a:rPr lang="ko-KR" altLang="en-US" smtClean="0"/>
              <a:t>2023. 7. 3.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AE4F198-6DBE-E7E0-0444-DCF6D676E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Kubernetes &amp; Web Application (Developers Approach)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E99624C-EE66-166E-F752-6115BB9F9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FC062-701E-415A-8749-D04A23E3DF2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818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8986446-E6E3-4A26-814C-0125C711E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ubuntu" panose="020B0504030602030204" pitchFamily="34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61DA917-2CF4-9A98-A084-64369B61B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E5AFEA7-2B28-AD30-06AE-F23FBCDD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D5B2-72F7-4C0A-85DF-ABC714CF9B11}" type="datetime1">
              <a:rPr lang="ko-KR" altLang="en-US" smtClean="0"/>
              <a:t>2023. 7. 3.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532E652-2F2F-330E-B8BE-9220AD21A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Kubernetes &amp; Web Application (Developers Approach)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DBB116B-794A-0C7C-B8D0-D8A6AD332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FC062-701E-415A-8749-D04A23E3DF21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 descr="원, 상징, 로고, 바퀴이(가) 표시된 사진&#10;&#10;자동 생성된 설명">
            <a:extLst>
              <a:ext uri="{FF2B5EF4-FFF2-40B4-BE49-F238E27FC236}">
                <a16:creationId xmlns:a16="http://schemas.microsoft.com/office/drawing/2014/main" id="{C99D3A34-AA94-225F-7530-01B657BFB3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362" y="102644"/>
            <a:ext cx="787507" cy="76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807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2D6DC6D-655B-0E8A-6527-A0B5210BD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765AA36-81FE-5889-25BA-F229975DB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1BE5F3C-7A32-9DDC-B952-ECB046604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84FC3-49F0-46DA-AEE6-F7521B030C43}" type="datetime1">
              <a:rPr lang="ko-KR" altLang="en-US" smtClean="0"/>
              <a:t>2023. 7. 3.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2FD17C6-B6DA-7A73-77E2-30009B179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Kubernetes &amp; Web Application (Developers Approach)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2E5F145-5BE2-56DF-C712-4126CB409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FC062-701E-415A-8749-D04A23E3DF2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6515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F17AB47-3144-E830-C7C4-F14CC1842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2AEA3EF-B582-38E9-DBEF-686D49D6C2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E0ECA70-9E48-14B0-56D2-1B6AB0D421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CC91141-2527-0DDA-EF35-07ACFAC13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D6028-5234-4FED-A248-3C4A3FCB8CA0}" type="datetime1">
              <a:rPr lang="ko-KR" altLang="en-US" smtClean="0"/>
              <a:t>2023. 7. 3.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0D08697-1F50-749F-24B5-2EE05AD68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Kubernetes &amp; Web Application (Developers Approach)</a:t>
            </a: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1CA4C83-CB00-4E66-73FC-02BC0FCD4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FC062-701E-415A-8749-D04A23E3DF21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8" name="그림 7" descr="원, 상징, 로고, 바퀴이(가) 표시된 사진&#10;&#10;자동 생성된 설명">
            <a:extLst>
              <a:ext uri="{FF2B5EF4-FFF2-40B4-BE49-F238E27FC236}">
                <a16:creationId xmlns:a16="http://schemas.microsoft.com/office/drawing/2014/main" id="{C59D320D-8A88-3F9B-B896-014BF59729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362" y="102644"/>
            <a:ext cx="787507" cy="76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11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640738E-87B4-8A1D-D966-1E5DA1006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C1C0EF5-FA4D-6369-B7F2-96E601687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6AC2B4A-64FD-8EF3-2313-95C898C881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854D0B0-58FF-B3EE-AA13-AF893CAB86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E622CD6-F823-7095-0F5E-1EF6FF8FDF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2B2E054F-8E59-89CC-3323-A3FA2EB81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6DC25-970D-44C6-928B-BEE286EB707B}" type="datetime1">
              <a:rPr lang="ko-KR" altLang="en-US" smtClean="0"/>
              <a:t>2023. 7. 3.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E2DDBD8C-654C-C159-CDCF-D849B5BF2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Kubernetes &amp; Web Application (Developers Approach)</a:t>
            </a:r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E7CC9EDB-2CB3-8AD7-C7FD-D49C4B733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FC062-701E-415A-8749-D04A23E3DF2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859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493FEE-9EAF-4E8E-DA0B-15B081A79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06D1F805-33C0-FE9A-6849-886F92550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7A814-D034-4503-B3F6-18D1399A5555}" type="datetime1">
              <a:rPr lang="ko-KR" altLang="en-US" smtClean="0"/>
              <a:t>2023. 7. 3.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9DC4615-E6FA-1CA9-0298-2E2CB6AED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Kubernetes &amp; Web Application (Developers Approach)</a:t>
            </a:r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7DC24DAE-7736-44E7-3A20-877DF69A4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FC062-701E-415A-8749-D04A23E3DF2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2448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9F37301-7B92-A482-A9D4-E68447DEF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700FF-075F-4053-BBE1-E1B3DDBF7EDB}" type="datetime1">
              <a:rPr lang="ko-KR" altLang="en-US" smtClean="0"/>
              <a:t>2023. 7. 3.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8392DD9-E906-6BB2-6E37-F1167E845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Kubernetes &amp; Web Application (Developers Approach)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2A0BD60-7693-143A-B69D-0B45DE2A5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FC062-701E-415A-8749-D04A23E3DF2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8073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61C40FF-6E64-368A-9BF8-31537445D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DD01130-0E35-6F8F-9FED-F1661B977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44810AE-DB4F-68FC-1065-B7BE9DE1B0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dirty="0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039D80B-E665-7811-EAD5-3B7631508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762C8-FB3A-466E-A700-42192320B7CB}" type="datetime1">
              <a:rPr lang="ko-KR" altLang="en-US" smtClean="0"/>
              <a:t>2023. 7. 3.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FE00867-8C94-0F2C-7BC4-15799B5E4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Kubernetes &amp; Web Application (Developers Approach)</a:t>
            </a: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8789EEE-22F6-F157-2E46-7BF456446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FC062-701E-415A-8749-D04A23E3DF2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285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82DADBD-BB6C-7610-0B05-046E7EF96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8B2E301-4125-393D-4F15-A6E211B117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6FFF6E0-811C-C06A-70E1-2A6EFF540E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26F9E86-0486-EA47-5137-58155C15D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55253-4E8A-4438-A4E8-FC2BB28A767C}" type="datetime1">
              <a:rPr lang="ko-KR" altLang="en-US" smtClean="0"/>
              <a:t>2023. 7. 3.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BC2F8D7-DB77-3476-DB1B-C9AF4A3F3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Kubernetes &amp; Web Application (Developers Approach)</a:t>
            </a: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FEA19C6-889A-BE5A-5A3E-C492D0665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FC062-701E-415A-8749-D04A23E3DF2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7498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4D6860AF-D3B2-1D12-57F6-504D2BDF1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5D15133-0B04-2082-511C-2825E3CAB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B49ABD2-F268-76C6-689D-D5C4225C51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1975E-42D4-45F5-930B-13F65359B4D5}" type="datetime1">
              <a:rPr lang="ko-KR" altLang="en-US" smtClean="0"/>
              <a:t>2023. 7. 3.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1F8A8F2-1007-25EC-6A93-15776DAD78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/>
              <a:t>Kubernetes &amp; Web Application (Developers Approach)</a:t>
            </a:r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FA07A55-7F8F-F952-FE8D-386449E67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FC062-701E-415A-8749-D04A23E3DF2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5394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Noto Sans KR" panose="020B0500000000000000" pitchFamily="34" charset="-127"/>
          <a:ea typeface="Noto Sans KR" panose="020B0500000000000000" pitchFamily="34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Noto Sans KR" panose="020B0500000000000000" pitchFamily="34" charset="-127"/>
          <a:ea typeface="Noto Sans KR" panose="020B0500000000000000" pitchFamily="34" charset="-127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Noto Sans KR" panose="020B0500000000000000" pitchFamily="34" charset="-127"/>
          <a:ea typeface="Noto Sans KR" panose="020B0500000000000000" pitchFamily="34" charset="-127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Noto Sans KR" panose="020B0500000000000000" pitchFamily="34" charset="-127"/>
          <a:ea typeface="Noto Sans KR" panose="020B0500000000000000" pitchFamily="34" charset="-127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oto Sans KR" panose="020B0500000000000000" pitchFamily="34" charset="-127"/>
          <a:ea typeface="Noto Sans KR" panose="020B0500000000000000" pitchFamily="34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oto Sans KR" panose="020B0500000000000000" pitchFamily="34" charset="-127"/>
          <a:ea typeface="Noto Sans KR" panose="020B0500000000000000" pitchFamily="34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4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.jp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github.com/doitintl/kube-no-trouble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Data" Target="../diagrams/data2.xml"/><Relationship Id="rId3" Type="http://schemas.openxmlformats.org/officeDocument/2006/relationships/image" Target="../media/image2.jpg"/><Relationship Id="rId7" Type="http://schemas.openxmlformats.org/officeDocument/2006/relationships/diagramLayout" Target="../diagrams/layout1.xml"/><Relationship Id="rId12" Type="http://schemas.openxmlformats.org/officeDocument/2006/relationships/image" Target="../media/image7.png"/><Relationship Id="rId1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2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diagramQuickStyle" Target="../diagrams/quickStyle2.xml"/><Relationship Id="rId10" Type="http://schemas.microsoft.com/office/2007/relationships/diagramDrawing" Target="../diagrams/drawing1.xml"/><Relationship Id="rId4" Type="http://schemas.openxmlformats.org/officeDocument/2006/relationships/image" Target="../media/image1.png"/><Relationship Id="rId9" Type="http://schemas.openxmlformats.org/officeDocument/2006/relationships/diagramColors" Target="../diagrams/colors1.xml"/><Relationship Id="rId1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1.png"/><Relationship Id="rId4" Type="http://schemas.openxmlformats.org/officeDocument/2006/relationships/diagramData" Target="../diagrams/data3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openxmlformats.org/officeDocument/2006/relationships/image" Target="../media/image9.png"/><Relationship Id="rId4" Type="http://schemas.openxmlformats.org/officeDocument/2006/relationships/diagramData" Target="../diagrams/data4.xml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5.xml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5.xml"/><Relationship Id="rId11" Type="http://schemas.openxmlformats.org/officeDocument/2006/relationships/image" Target="../media/image16.png"/><Relationship Id="rId5" Type="http://schemas.openxmlformats.org/officeDocument/2006/relationships/diagramData" Target="../diagrams/data5.xml"/><Relationship Id="rId10" Type="http://schemas.openxmlformats.org/officeDocument/2006/relationships/image" Target="../media/image1.png"/><Relationship Id="rId4" Type="http://schemas.openxmlformats.org/officeDocument/2006/relationships/image" Target="../media/image2.jpg"/><Relationship Id="rId9" Type="http://schemas.microsoft.com/office/2007/relationships/diagramDrawing" Target="../diagrams/drawing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13" Type="http://schemas.openxmlformats.org/officeDocument/2006/relationships/diagramQuickStyle" Target="../diagrams/quickStyle7.xml"/><Relationship Id="rId3" Type="http://schemas.openxmlformats.org/officeDocument/2006/relationships/image" Target="../media/image2.jpg"/><Relationship Id="rId7" Type="http://schemas.openxmlformats.org/officeDocument/2006/relationships/diagramLayout" Target="../diagrams/layout6.xml"/><Relationship Id="rId12" Type="http://schemas.openxmlformats.org/officeDocument/2006/relationships/diagramLayout" Target="../diagrams/layout7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6.xml"/><Relationship Id="rId11" Type="http://schemas.openxmlformats.org/officeDocument/2006/relationships/diagramData" Target="../diagrams/data7.xml"/><Relationship Id="rId5" Type="http://schemas.openxmlformats.org/officeDocument/2006/relationships/image" Target="../media/image19.png"/><Relationship Id="rId15" Type="http://schemas.microsoft.com/office/2007/relationships/diagramDrawing" Target="../diagrams/drawing7.xml"/><Relationship Id="rId10" Type="http://schemas.microsoft.com/office/2007/relationships/diagramDrawing" Target="../diagrams/drawing6.xml"/><Relationship Id="rId4" Type="http://schemas.openxmlformats.org/officeDocument/2006/relationships/image" Target="../media/image18.png"/><Relationship Id="rId9" Type="http://schemas.openxmlformats.org/officeDocument/2006/relationships/diagramColors" Target="../diagrams/colors6.xml"/><Relationship Id="rId14" Type="http://schemas.openxmlformats.org/officeDocument/2006/relationships/diagramColors" Target="../diagrams/colors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8.png"/><Relationship Id="rId3" Type="http://schemas.openxmlformats.org/officeDocument/2006/relationships/image" Target="../media/image2.jpg"/><Relationship Id="rId7" Type="http://schemas.openxmlformats.org/officeDocument/2006/relationships/image" Target="../media/image25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0.png"/><Relationship Id="rId5" Type="http://schemas.openxmlformats.org/officeDocument/2006/relationships/image" Target="../media/image24.png"/><Relationship Id="rId10" Type="http://schemas.openxmlformats.org/officeDocument/2006/relationships/image" Target="../media/image27.png"/><Relationship Id="rId4" Type="http://schemas.openxmlformats.org/officeDocument/2006/relationships/image" Target="../media/image1.png"/><Relationship Id="rId9" Type="http://schemas.openxmlformats.org/officeDocument/2006/relationships/image" Target="../media/image26.pn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155E6B3-490C-66B3-4766-91042403EF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827" y="1282147"/>
            <a:ext cx="6356626" cy="1537253"/>
          </a:xfrm>
        </p:spPr>
        <p:txBody>
          <a:bodyPr>
            <a:normAutofit fontScale="90000"/>
          </a:bodyPr>
          <a:lstStyle/>
          <a:p>
            <a:r>
              <a:rPr lang="en-US" altLang="ko-KR" sz="4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Kubernetes </a:t>
            </a:r>
            <a:br>
              <a:rPr lang="en-US" altLang="ko-KR" sz="4800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en-US" altLang="ko-KR" sz="4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&amp;</a:t>
            </a:r>
            <a:br>
              <a:rPr lang="en-US" altLang="ko-KR" sz="4800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en-US" altLang="ko-KR" sz="4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Web Application</a:t>
            </a:r>
            <a:br>
              <a:rPr lang="en-US" altLang="ko-KR" sz="4800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en-US" altLang="ko-KR" sz="2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(Developers</a:t>
            </a:r>
            <a:r>
              <a:rPr lang="ko-KR" altLang="en-US" sz="2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ko-KR" sz="2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Approach)</a:t>
            </a:r>
            <a:endParaRPr lang="ko-KR" altLang="en-US" sz="2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그림 8" descr="원, 상징, 로고, 바퀴이(가) 표시된 사진&#10;&#10;자동 생성된 설명">
            <a:extLst>
              <a:ext uri="{FF2B5EF4-FFF2-40B4-BE49-F238E27FC236}">
                <a16:creationId xmlns:a16="http://schemas.microsoft.com/office/drawing/2014/main" id="{4CF5733A-81CF-2946-F631-B37F9F44F6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52" y="3779909"/>
            <a:ext cx="2089576" cy="20242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F096C9-30B2-5551-0A15-DBE6986654E1}"/>
              </a:ext>
            </a:extLst>
          </p:cNvPr>
          <p:cNvSpPr txBox="1"/>
          <p:nvPr/>
        </p:nvSpPr>
        <p:spPr>
          <a:xfrm>
            <a:off x="3000727" y="3078091"/>
            <a:ext cx="16862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>
                <a:solidFill>
                  <a:schemeClr val="accent1">
                    <a:lumMod val="40000"/>
                    <a:lumOff val="60000"/>
                  </a:schemeClr>
                </a:solidFill>
                <a:latin typeface="ubuntu" panose="020B0504030602030204" pitchFamily="34" charset="0"/>
              </a:rPr>
              <a:t>Jaygue Lee</a:t>
            </a:r>
          </a:p>
        </p:txBody>
      </p:sp>
    </p:spTree>
    <p:extLst>
      <p:ext uri="{BB962C8B-B14F-4D97-AF65-F5344CB8AC3E}">
        <p14:creationId xmlns:p14="http://schemas.microsoft.com/office/powerpoint/2010/main" val="827017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그림 38" descr="블루, 스크린샷, 일렉트릭 블루, 대칭이(가) 표시된 사진&#10;&#10;자동 생성된 설명">
            <a:extLst>
              <a:ext uri="{FF2B5EF4-FFF2-40B4-BE49-F238E27FC236}">
                <a16:creationId xmlns:a16="http://schemas.microsoft.com/office/drawing/2014/main" id="{F13BC7A1-865B-D9EC-A76A-DD21E872C6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8" b="96859"/>
          <a:stretch/>
        </p:blipFill>
        <p:spPr>
          <a:xfrm>
            <a:off x="-15461" y="-5050"/>
            <a:ext cx="12222922" cy="199288"/>
          </a:xfrm>
          <a:prstGeom prst="rect">
            <a:avLst/>
          </a:prstGeom>
        </p:spPr>
      </p:pic>
      <p:sp>
        <p:nvSpPr>
          <p:cNvPr id="49" name="바닥글 개체 틀 48">
            <a:extLst>
              <a:ext uri="{FF2B5EF4-FFF2-40B4-BE49-F238E27FC236}">
                <a16:creationId xmlns:a16="http://schemas.microsoft.com/office/drawing/2014/main" id="{F26E0A6B-554C-7747-D4EC-F247467F9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Kubernetes &amp; Web Application (Developers Approach)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0" name="슬라이드 번호 개체 틀 49">
            <a:extLst>
              <a:ext uri="{FF2B5EF4-FFF2-40B4-BE49-F238E27FC236}">
                <a16:creationId xmlns:a16="http://schemas.microsoft.com/office/drawing/2014/main" id="{FCF01929-3028-378F-D092-6CC3BDD9E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9FC062-701E-415A-8749-D04A23E3DF21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85DFEE51-DB83-0113-093B-C3E10E22B8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39" y="327398"/>
            <a:ext cx="5464314" cy="670608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sz="4800" dirty="0">
                <a:solidFill>
                  <a:schemeClr val="bg2">
                    <a:lumMod val="10000"/>
                  </a:schemeClr>
                </a:solidFill>
              </a:rPr>
              <a:t>	Tips (</a:t>
            </a:r>
            <a:r>
              <a:rPr kumimoji="0" lang="en-US" altLang="ko-KR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buntu" panose="020B0504030602030204" pitchFamily="34" charset="0"/>
                <a:ea typeface="맑은 고딕" panose="020B0503020000020004" pitchFamily="50" charset="-127"/>
                <a:cs typeface="+mn-cs"/>
              </a:rPr>
              <a:t>IRSA)</a:t>
            </a:r>
            <a:endParaRPr lang="ko-KR" altLang="en-US" sz="48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" name="그림 1" descr="원, 상징, 로고, 바퀴이(가) 표시된 사진&#10;&#10;자동 생성된 설명">
            <a:extLst>
              <a:ext uri="{FF2B5EF4-FFF2-40B4-BE49-F238E27FC236}">
                <a16:creationId xmlns:a16="http://schemas.microsoft.com/office/drawing/2014/main" id="{E57D8FFC-536F-7A8B-34C2-2570E81F7A8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390" y="6157020"/>
            <a:ext cx="594581" cy="576000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E375C7-62F2-51B1-FDB7-F6A6F99BB5EB}"/>
              </a:ext>
            </a:extLst>
          </p:cNvPr>
          <p:cNvSpPr txBox="1"/>
          <p:nvPr/>
        </p:nvSpPr>
        <p:spPr>
          <a:xfrm>
            <a:off x="2485734" y="5859924"/>
            <a:ext cx="249563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1100" dirty="0">
                <a:solidFill>
                  <a:prstClr val="black"/>
                </a:solidFill>
                <a:latin typeface="ubuntu" panose="020B0504030602030204" pitchFamily="34" charset="0"/>
                <a:ea typeface="맑은 고딕" panose="020B0503020000020004" pitchFamily="50" charset="-127"/>
              </a:rPr>
              <a:t>t</a:t>
            </a: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untu" panose="020B0504030602030204" pitchFamily="34" charset="0"/>
                <a:ea typeface="맑은 고딕" panose="020B0503020000020004" pitchFamily="50" charset="-127"/>
                <a:cs typeface="+mn-cs"/>
              </a:rPr>
              <a:t>rustPolicy.json</a:t>
            </a:r>
          </a:p>
        </p:txBody>
      </p:sp>
      <p:pic>
        <p:nvPicPr>
          <p:cNvPr id="11" name="그림 10" descr="이모티콘, 스마일리, 노랑, 미소이(가) 표시된 사진&#10;&#10;자동 생성된 설명">
            <a:extLst>
              <a:ext uri="{FF2B5EF4-FFF2-40B4-BE49-F238E27FC236}">
                <a16:creationId xmlns:a16="http://schemas.microsoft.com/office/drawing/2014/main" id="{74A22CAB-202C-F615-DB5A-432857A293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07" y="339967"/>
            <a:ext cx="645470" cy="645470"/>
          </a:xfrm>
          <a:prstGeom prst="rect">
            <a:avLst/>
          </a:prstGeom>
        </p:spPr>
      </p:pic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18C146F0-3501-B9A8-0E6C-F2DEF8B0DF00}"/>
              </a:ext>
            </a:extLst>
          </p:cNvPr>
          <p:cNvSpPr/>
          <p:nvPr/>
        </p:nvSpPr>
        <p:spPr>
          <a:xfrm>
            <a:off x="1157356" y="1274567"/>
            <a:ext cx="9877287" cy="170802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untu" panose="020B0504030602030204" pitchFamily="34" charset="0"/>
                <a:ea typeface="맑은 고딕" panose="020B0503020000020004" pitchFamily="50" charset="-127"/>
                <a:cs typeface="+mn-cs"/>
              </a:rPr>
              <a:t>Modify EKS cluster’s Services Role Trusted entities as a trusted entity.</a:t>
            </a:r>
          </a:p>
          <a:p>
            <a:pPr marL="342900" marR="0" lvl="0" indent="-34290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ko-KR" sz="1400" dirty="0">
                <a:solidFill>
                  <a:prstClr val="black"/>
                </a:solidFill>
                <a:latin typeface="ubuntu" panose="020B0504030602030204" pitchFamily="34" charset="0"/>
                <a:ea typeface="맑은 고딕" panose="020B0503020000020004" pitchFamily="50" charset="-127"/>
              </a:rPr>
              <a:t>Create/Modify </a:t>
            </a:r>
            <a:r>
              <a:rPr lang="en-US" altLang="ko-KR" sz="1400" dirty="0" err="1">
                <a:solidFill>
                  <a:prstClr val="black"/>
                </a:solidFill>
                <a:latin typeface="ubuntu" panose="020B0504030602030204" pitchFamily="34" charset="0"/>
                <a:ea typeface="맑은 고딕" panose="020B0503020000020004" pitchFamily="50" charset="-127"/>
              </a:rPr>
              <a:t>ServiceAccount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buntu" panose="020B0504030602030204" pitchFamily="34" charset="0"/>
              <a:ea typeface="맑은 고딕" panose="020B0503020000020004" pitchFamily="50" charset="-127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ko-KR" sz="1400" dirty="0">
                <a:solidFill>
                  <a:prstClr val="black"/>
                </a:solidFill>
                <a:latin typeface="ubuntu" panose="020B0504030602030204" pitchFamily="34" charset="0"/>
                <a:ea typeface="맑은 고딕" panose="020B0503020000020004" pitchFamily="50" charset="-127"/>
              </a:rPr>
              <a:t>Add dependencies in </a:t>
            </a:r>
            <a:r>
              <a:rPr lang="en-US" altLang="ko-KR" sz="1400" dirty="0" err="1">
                <a:solidFill>
                  <a:prstClr val="black"/>
                </a:solidFill>
                <a:latin typeface="ubuntu" panose="020B0504030602030204" pitchFamily="34" charset="0"/>
                <a:ea typeface="맑은 고딕" panose="020B0503020000020004" pitchFamily="50" charset="-127"/>
              </a:rPr>
              <a:t>SpringBoot</a:t>
            </a:r>
            <a:r>
              <a:rPr lang="en-US" altLang="ko-KR" sz="1400" dirty="0">
                <a:solidFill>
                  <a:prstClr val="black"/>
                </a:solidFill>
                <a:latin typeface="ubuntu" panose="020B0504030602030204" pitchFamily="34" charset="0"/>
                <a:ea typeface="맑은 고딕" panose="020B0503020000020004" pitchFamily="50" charset="-127"/>
              </a:rPr>
              <a:t> Project</a:t>
            </a:r>
          </a:p>
          <a:p>
            <a:pPr marL="342900" marR="0" lvl="0" indent="-34290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ko-KR" sz="1400" dirty="0">
                <a:solidFill>
                  <a:prstClr val="black"/>
                </a:solidFill>
                <a:latin typeface="ubuntu" panose="020B0504030602030204" pitchFamily="34" charset="0"/>
                <a:ea typeface="맑은 고딕" panose="020B0503020000020004" pitchFamily="50" charset="-127"/>
              </a:rPr>
              <a:t>Rebuild the image</a:t>
            </a:r>
          </a:p>
          <a:p>
            <a:pPr marL="342900" marR="0" lvl="0" indent="-34290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untu" panose="020B0504030602030204" pitchFamily="34" charset="0"/>
                <a:ea typeface="맑은 고딕" panose="020B0503020000020004" pitchFamily="50" charset="-127"/>
                <a:cs typeface="+mn-cs"/>
              </a:rPr>
              <a:t>Update Deployment with created/modified </a:t>
            </a:r>
            <a:r>
              <a:rPr lang="en-US" altLang="ko-KR" sz="1400" dirty="0" err="1">
                <a:solidFill>
                  <a:prstClr val="black"/>
                </a:solidFill>
                <a:latin typeface="ubuntu" panose="020B0504030602030204" pitchFamily="34" charset="0"/>
                <a:ea typeface="맑은 고딕" panose="020B0503020000020004" pitchFamily="50" charset="-127"/>
              </a:rPr>
              <a:t>ServiceAccount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buntu" panose="020B0504030602030204" pitchFamily="34" charset="0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D911D9F-914B-4EE1-535B-3FFB73B8B9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7356" y="3426298"/>
            <a:ext cx="5152391" cy="2287189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E7732734-D071-837C-0DFB-9D79A586FC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7722" y="3973303"/>
            <a:ext cx="3927346" cy="8734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B159BD6-382F-4F49-B199-C5F62E85AADF}"/>
              </a:ext>
            </a:extLst>
          </p:cNvPr>
          <p:cNvSpPr txBox="1"/>
          <p:nvPr/>
        </p:nvSpPr>
        <p:spPr>
          <a:xfrm>
            <a:off x="7753578" y="4995267"/>
            <a:ext cx="249563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1100" dirty="0">
                <a:solidFill>
                  <a:prstClr val="black"/>
                </a:solidFill>
                <a:latin typeface="ubuntu" panose="020B0504030602030204" pitchFamily="34" charset="0"/>
                <a:ea typeface="맑은 고딕" panose="020B0503020000020004" pitchFamily="50" charset="-127"/>
              </a:rPr>
              <a:t>b</a:t>
            </a:r>
            <a:r>
              <a:rPr kumimoji="0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untu" panose="020B0504030602030204" pitchFamily="34" charset="0"/>
                <a:ea typeface="맑은 고딕" panose="020B0503020000020004" pitchFamily="50" charset="-127"/>
                <a:cs typeface="+mn-cs"/>
              </a:rPr>
              <a:t>uild.gradle</a:t>
            </a:r>
          </a:p>
        </p:txBody>
      </p:sp>
    </p:spTree>
    <p:extLst>
      <p:ext uri="{BB962C8B-B14F-4D97-AF65-F5344CB8AC3E}">
        <p14:creationId xmlns:p14="http://schemas.microsoft.com/office/powerpoint/2010/main" val="2967070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그림 38" descr="블루, 스크린샷, 일렉트릭 블루, 대칭이(가) 표시된 사진&#10;&#10;자동 생성된 설명">
            <a:extLst>
              <a:ext uri="{FF2B5EF4-FFF2-40B4-BE49-F238E27FC236}">
                <a16:creationId xmlns:a16="http://schemas.microsoft.com/office/drawing/2014/main" id="{F13BC7A1-865B-D9EC-A76A-DD21E872C6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8" b="96859"/>
          <a:stretch/>
        </p:blipFill>
        <p:spPr>
          <a:xfrm>
            <a:off x="-15461" y="-5050"/>
            <a:ext cx="12222922" cy="199288"/>
          </a:xfrm>
          <a:prstGeom prst="rect">
            <a:avLst/>
          </a:prstGeom>
        </p:spPr>
      </p:pic>
      <p:sp>
        <p:nvSpPr>
          <p:cNvPr id="49" name="바닥글 개체 틀 48">
            <a:extLst>
              <a:ext uri="{FF2B5EF4-FFF2-40B4-BE49-F238E27FC236}">
                <a16:creationId xmlns:a16="http://schemas.microsoft.com/office/drawing/2014/main" id="{F26E0A6B-554C-7747-D4EC-F247467F9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Kubernetes &amp; Web Application (Developers Approach)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0" name="슬라이드 번호 개체 틀 49">
            <a:extLst>
              <a:ext uri="{FF2B5EF4-FFF2-40B4-BE49-F238E27FC236}">
                <a16:creationId xmlns:a16="http://schemas.microsoft.com/office/drawing/2014/main" id="{FCF01929-3028-378F-D092-6CC3BDD9E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9FC062-701E-415A-8749-D04A23E3DF21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85DFEE51-DB83-0113-093B-C3E10E22B8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39" y="327398"/>
            <a:ext cx="5464314" cy="670608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sz="4800" dirty="0">
                <a:solidFill>
                  <a:schemeClr val="bg2">
                    <a:lumMod val="10000"/>
                  </a:schemeClr>
                </a:solidFill>
              </a:rPr>
              <a:t>	Tips </a:t>
            </a:r>
            <a:endParaRPr lang="ko-KR" altLang="en-US" sz="48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" name="그림 1" descr="원, 상징, 로고, 바퀴이(가) 표시된 사진&#10;&#10;자동 생성된 설명">
            <a:extLst>
              <a:ext uri="{FF2B5EF4-FFF2-40B4-BE49-F238E27FC236}">
                <a16:creationId xmlns:a16="http://schemas.microsoft.com/office/drawing/2014/main" id="{E57D8FFC-536F-7A8B-34C2-2570E81F7A8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390" y="6157020"/>
            <a:ext cx="594581" cy="576000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pic>
        <p:nvPicPr>
          <p:cNvPr id="11" name="그림 10" descr="이모티콘, 스마일리, 노랑, 미소이(가) 표시된 사진&#10;&#10;자동 생성된 설명">
            <a:extLst>
              <a:ext uri="{FF2B5EF4-FFF2-40B4-BE49-F238E27FC236}">
                <a16:creationId xmlns:a16="http://schemas.microsoft.com/office/drawing/2014/main" id="{74A22CAB-202C-F615-DB5A-432857A293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07" y="339967"/>
            <a:ext cx="645470" cy="645470"/>
          </a:xfrm>
          <a:prstGeom prst="rect">
            <a:avLst/>
          </a:prstGeom>
        </p:spPr>
      </p:pic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1AC82DB3-81C0-26DB-F23B-EDA7C168AA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402916"/>
              </p:ext>
            </p:extLst>
          </p:nvPr>
        </p:nvGraphicFramePr>
        <p:xfrm>
          <a:off x="2020002" y="1232054"/>
          <a:ext cx="7858912" cy="16256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964728">
                  <a:extLst>
                    <a:ext uri="{9D8B030D-6E8A-4147-A177-3AD203B41FA5}">
                      <a16:colId xmlns:a16="http://schemas.microsoft.com/office/drawing/2014/main" val="2991324134"/>
                    </a:ext>
                  </a:extLst>
                </a:gridCol>
                <a:gridCol w="1964728">
                  <a:extLst>
                    <a:ext uri="{9D8B030D-6E8A-4147-A177-3AD203B41FA5}">
                      <a16:colId xmlns:a16="http://schemas.microsoft.com/office/drawing/2014/main" val="906133320"/>
                    </a:ext>
                  </a:extLst>
                </a:gridCol>
                <a:gridCol w="1964728">
                  <a:extLst>
                    <a:ext uri="{9D8B030D-6E8A-4147-A177-3AD203B41FA5}">
                      <a16:colId xmlns:a16="http://schemas.microsoft.com/office/drawing/2014/main" val="1442423299"/>
                    </a:ext>
                  </a:extLst>
                </a:gridCol>
                <a:gridCol w="1964728">
                  <a:extLst>
                    <a:ext uri="{9D8B030D-6E8A-4147-A177-3AD203B41FA5}">
                      <a16:colId xmlns:a16="http://schemas.microsoft.com/office/drawing/2014/main" val="46926984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en-US" sz="1400" b="1" dirty="0">
                          <a:effectLst/>
                          <a:latin typeface="ubuntu" panose="020B0504030602030204" pitchFamily="34" charset="0"/>
                        </a:rPr>
                        <a:t>Kubernetes version</a:t>
                      </a:r>
                    </a:p>
                  </a:txBody>
                  <a:tcPr marL="127000" marR="127000"/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en-US" sz="1400" b="1">
                          <a:effectLst/>
                          <a:latin typeface="ubuntu" panose="020B0504030602030204" pitchFamily="34" charset="0"/>
                        </a:rPr>
                        <a:t>Upstream release</a:t>
                      </a:r>
                    </a:p>
                  </a:txBody>
                  <a:tcPr marL="127000" marR="127000"/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en-US" sz="1400" b="1" dirty="0">
                          <a:effectLst/>
                          <a:latin typeface="ubuntu" panose="020B0504030602030204" pitchFamily="34" charset="0"/>
                        </a:rPr>
                        <a:t>EKS release</a:t>
                      </a:r>
                    </a:p>
                  </a:txBody>
                  <a:tcPr marL="127000" marR="127000"/>
                </a:tc>
                <a:tc>
                  <a:txBody>
                    <a:bodyPr/>
                    <a:lstStyle/>
                    <a:p>
                      <a:pPr algn="ctr" fontAlgn="t" latinLnBrk="0"/>
                      <a:r>
                        <a:rPr lang="en-US" sz="1400" b="1" dirty="0">
                          <a:effectLst/>
                          <a:latin typeface="ubuntu" panose="020B0504030602030204" pitchFamily="34" charset="0"/>
                        </a:rPr>
                        <a:t>EKS end of support</a:t>
                      </a:r>
                    </a:p>
                  </a:txBody>
                  <a:tcPr marL="127000" marR="127000"/>
                </a:tc>
                <a:extLst>
                  <a:ext uri="{0D108BD9-81ED-4DB2-BD59-A6C34878D82A}">
                    <a16:rowId xmlns:a16="http://schemas.microsoft.com/office/drawing/2014/main" val="37782348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 latinLnBrk="0"/>
                      <a:r>
                        <a:rPr lang="en-US" altLang="ko-KR" sz="1400" b="0" dirty="0">
                          <a:effectLst/>
                          <a:latin typeface="ubuntu" panose="020B0504030602030204" pitchFamily="34" charset="0"/>
                        </a:rPr>
                        <a:t>1.27</a:t>
                      </a:r>
                    </a:p>
                  </a:txBody>
                  <a:tcPr marL="127000" marR="127000" marT="25400" marB="25400"/>
                </a:tc>
                <a:tc>
                  <a:txBody>
                    <a:bodyPr/>
                    <a:lstStyle/>
                    <a:p>
                      <a:pPr fontAlgn="t" latinLnBrk="0"/>
                      <a:r>
                        <a:rPr lang="en-US" sz="1400" b="0" dirty="0">
                          <a:effectLst/>
                          <a:latin typeface="ubuntu" panose="020B0504030602030204" pitchFamily="34" charset="0"/>
                        </a:rPr>
                        <a:t>2023-04-11</a:t>
                      </a:r>
                    </a:p>
                  </a:txBody>
                  <a:tcPr marL="127000" marR="127000" marT="25400" marB="25400"/>
                </a:tc>
                <a:tc>
                  <a:txBody>
                    <a:bodyPr/>
                    <a:lstStyle/>
                    <a:p>
                      <a:pPr fontAlgn="t" latinLnBrk="0"/>
                      <a:r>
                        <a:rPr lang="en-US" sz="1400" b="0" dirty="0">
                          <a:effectLst/>
                          <a:latin typeface="ubuntu" panose="020B0504030602030204" pitchFamily="34" charset="0"/>
                        </a:rPr>
                        <a:t>2023-05-24</a:t>
                      </a:r>
                    </a:p>
                  </a:txBody>
                  <a:tcPr marL="127000" marR="127000" marT="25400" marB="254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effectLst/>
                          <a:latin typeface="ubuntu" panose="020B0504030602030204" pitchFamily="34" charset="0"/>
                        </a:rPr>
                        <a:t>2024-</a:t>
                      </a:r>
                      <a:r>
                        <a:rPr lang="en-US" sz="1400" b="0" dirty="0">
                          <a:effectLst/>
                          <a:latin typeface="ubuntu" panose="020B0504030602030204" pitchFamily="34" charset="0"/>
                        </a:rPr>
                        <a:t>7-XX</a:t>
                      </a:r>
                    </a:p>
                  </a:txBody>
                  <a:tcPr marL="127000" marR="127000" marT="25400" marB="25400"/>
                </a:tc>
                <a:extLst>
                  <a:ext uri="{0D108BD9-81ED-4DB2-BD59-A6C34878D82A}">
                    <a16:rowId xmlns:a16="http://schemas.microsoft.com/office/drawing/2014/main" val="39982794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 latinLnBrk="0"/>
                      <a:r>
                        <a:rPr lang="en-US" altLang="ko-KR" sz="1400" b="0" dirty="0">
                          <a:effectLst/>
                          <a:latin typeface="ubuntu" panose="020B0504030602030204" pitchFamily="34" charset="0"/>
                        </a:rPr>
                        <a:t>1.26</a:t>
                      </a:r>
                    </a:p>
                  </a:txBody>
                  <a:tcPr marL="127000" marR="127000" marT="25400" marB="25400"/>
                </a:tc>
                <a:tc>
                  <a:txBody>
                    <a:bodyPr/>
                    <a:lstStyle/>
                    <a:p>
                      <a:pPr fontAlgn="t" latinLnBrk="0"/>
                      <a:r>
                        <a:rPr lang="en-US" altLang="ko-KR" sz="1400" b="0" dirty="0">
                          <a:effectLst/>
                          <a:latin typeface="ubuntu" panose="020B0504030602030204" pitchFamily="34" charset="0"/>
                        </a:rPr>
                        <a:t>2022-</a:t>
                      </a:r>
                      <a:r>
                        <a:rPr lang="en-US" sz="1400" b="0" dirty="0">
                          <a:effectLst/>
                          <a:latin typeface="ubuntu" panose="020B0504030602030204" pitchFamily="34" charset="0"/>
                        </a:rPr>
                        <a:t>12-09</a:t>
                      </a:r>
                    </a:p>
                  </a:txBody>
                  <a:tcPr marL="127000" marR="127000" marT="25400" marB="25400"/>
                </a:tc>
                <a:tc>
                  <a:txBody>
                    <a:bodyPr/>
                    <a:lstStyle/>
                    <a:p>
                      <a:pPr fontAlgn="t" latinLnBrk="0"/>
                      <a:r>
                        <a:rPr lang="en-US" altLang="ko-KR" sz="1400" b="0" dirty="0">
                          <a:effectLst/>
                          <a:latin typeface="ubuntu" panose="020B0504030602030204" pitchFamily="34" charset="0"/>
                        </a:rPr>
                        <a:t>2023-0</a:t>
                      </a:r>
                      <a:r>
                        <a:rPr lang="en-US" sz="1400" b="0" dirty="0">
                          <a:effectLst/>
                          <a:latin typeface="ubuntu" panose="020B0504030602030204" pitchFamily="34" charset="0"/>
                        </a:rPr>
                        <a:t>4-11</a:t>
                      </a:r>
                    </a:p>
                  </a:txBody>
                  <a:tcPr marL="127000" marR="127000" marT="25400" marB="25400"/>
                </a:tc>
                <a:tc>
                  <a:txBody>
                    <a:bodyPr/>
                    <a:lstStyle/>
                    <a:p>
                      <a:pPr fontAlgn="t" latinLnBrk="0"/>
                      <a:r>
                        <a:rPr lang="en-US" altLang="ko-KR" sz="1400" b="0" dirty="0">
                          <a:effectLst/>
                          <a:latin typeface="ubuntu" panose="020B0504030602030204" pitchFamily="34" charset="0"/>
                        </a:rPr>
                        <a:t>2024-</a:t>
                      </a:r>
                      <a:r>
                        <a:rPr lang="en-US" sz="1400" b="0" dirty="0">
                          <a:effectLst/>
                          <a:latin typeface="ubuntu" panose="020B0504030602030204" pitchFamily="34" charset="0"/>
                        </a:rPr>
                        <a:t>6</a:t>
                      </a:r>
                      <a:r>
                        <a:rPr lang="en-US" altLang="ko-KR" sz="1400" b="0" dirty="0">
                          <a:effectLst/>
                          <a:latin typeface="ubuntu" panose="020B0504030602030204" pitchFamily="34" charset="0"/>
                        </a:rPr>
                        <a:t>-XX</a:t>
                      </a:r>
                      <a:endParaRPr lang="en-US" sz="1400" b="0" dirty="0"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127000" marR="127000" marT="25400" marB="25400"/>
                </a:tc>
                <a:extLst>
                  <a:ext uri="{0D108BD9-81ED-4DB2-BD59-A6C34878D82A}">
                    <a16:rowId xmlns:a16="http://schemas.microsoft.com/office/drawing/2014/main" val="19532456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 latinLnBrk="0"/>
                      <a:r>
                        <a:rPr lang="en-US" altLang="ko-KR" sz="1400" b="0">
                          <a:effectLst/>
                          <a:latin typeface="ubuntu" panose="020B0504030602030204" pitchFamily="34" charset="0"/>
                        </a:rPr>
                        <a:t>1.25</a:t>
                      </a:r>
                    </a:p>
                  </a:txBody>
                  <a:tcPr marL="127000" marR="127000" marT="25400" marB="25400"/>
                </a:tc>
                <a:tc>
                  <a:txBody>
                    <a:bodyPr/>
                    <a:lstStyle/>
                    <a:p>
                      <a:pPr fontAlgn="t" latinLnBrk="0"/>
                      <a:r>
                        <a:rPr lang="en-US" altLang="ko-KR" sz="1400" b="0" dirty="0">
                          <a:effectLst/>
                          <a:latin typeface="ubuntu" panose="020B0504030602030204" pitchFamily="34" charset="0"/>
                        </a:rPr>
                        <a:t>2022-0</a:t>
                      </a:r>
                      <a:r>
                        <a:rPr lang="en-US" sz="1400" b="0" dirty="0">
                          <a:effectLst/>
                          <a:latin typeface="ubuntu" panose="020B0504030602030204" pitchFamily="34" charset="0"/>
                        </a:rPr>
                        <a:t>8-23</a:t>
                      </a:r>
                    </a:p>
                  </a:txBody>
                  <a:tcPr marL="127000" marR="127000" marT="25400" marB="25400"/>
                </a:tc>
                <a:tc>
                  <a:txBody>
                    <a:bodyPr/>
                    <a:lstStyle/>
                    <a:p>
                      <a:pPr fontAlgn="t" latinLnBrk="0"/>
                      <a:r>
                        <a:rPr lang="en-US" altLang="ko-KR" sz="1400" b="0" dirty="0">
                          <a:effectLst/>
                          <a:latin typeface="ubuntu" panose="020B0504030602030204" pitchFamily="34" charset="0"/>
                        </a:rPr>
                        <a:t>2023-0</a:t>
                      </a:r>
                      <a:r>
                        <a:rPr lang="en-US" sz="1400" b="0" dirty="0">
                          <a:effectLst/>
                          <a:latin typeface="ubuntu" panose="020B0504030602030204" pitchFamily="34" charset="0"/>
                        </a:rPr>
                        <a:t>2-22</a:t>
                      </a:r>
                    </a:p>
                  </a:txBody>
                  <a:tcPr marL="127000" marR="127000" marT="25400" marB="25400"/>
                </a:tc>
                <a:tc>
                  <a:txBody>
                    <a:bodyPr/>
                    <a:lstStyle/>
                    <a:p>
                      <a:pPr fontAlgn="t" latinLnBrk="0"/>
                      <a:r>
                        <a:rPr lang="en-US" altLang="ko-KR" sz="1400" b="0" dirty="0">
                          <a:effectLst/>
                          <a:latin typeface="ubuntu" panose="020B0504030602030204" pitchFamily="34" charset="0"/>
                        </a:rPr>
                        <a:t>2024-</a:t>
                      </a:r>
                      <a:r>
                        <a:rPr lang="en-US" sz="1400" b="0" dirty="0">
                          <a:effectLst/>
                          <a:latin typeface="ubuntu" panose="020B0504030602030204" pitchFamily="34" charset="0"/>
                        </a:rPr>
                        <a:t>5</a:t>
                      </a:r>
                      <a:r>
                        <a:rPr lang="en-US" altLang="ko-KR" sz="1400" b="0" dirty="0">
                          <a:effectLst/>
                          <a:latin typeface="ubuntu" panose="020B0504030602030204" pitchFamily="34" charset="0"/>
                        </a:rPr>
                        <a:t>-XX</a:t>
                      </a:r>
                      <a:endParaRPr lang="en-US" sz="1400" b="0" dirty="0"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127000" marR="127000" marT="25400" marB="25400"/>
                </a:tc>
                <a:extLst>
                  <a:ext uri="{0D108BD9-81ED-4DB2-BD59-A6C34878D82A}">
                    <a16:rowId xmlns:a16="http://schemas.microsoft.com/office/drawing/2014/main" val="13896415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 latinLnBrk="0"/>
                      <a:r>
                        <a:rPr lang="en-US" altLang="ko-KR" sz="1400" b="0">
                          <a:effectLst/>
                          <a:latin typeface="ubuntu" panose="020B0504030602030204" pitchFamily="34" charset="0"/>
                        </a:rPr>
                        <a:t>1.24</a:t>
                      </a:r>
                    </a:p>
                  </a:txBody>
                  <a:tcPr marL="127000" marR="127000" marT="25400" marB="25400"/>
                </a:tc>
                <a:tc>
                  <a:txBody>
                    <a:bodyPr/>
                    <a:lstStyle/>
                    <a:p>
                      <a:pPr fontAlgn="t" latinLnBrk="0"/>
                      <a:r>
                        <a:rPr lang="en-US" altLang="ko-KR" sz="1400" b="0" dirty="0">
                          <a:effectLst/>
                          <a:latin typeface="ubuntu" panose="020B0504030602030204" pitchFamily="34" charset="0"/>
                        </a:rPr>
                        <a:t>2022-0</a:t>
                      </a:r>
                      <a:r>
                        <a:rPr lang="en-US" sz="1400" b="0" dirty="0">
                          <a:effectLst/>
                          <a:latin typeface="ubuntu" panose="020B0504030602030204" pitchFamily="34" charset="0"/>
                        </a:rPr>
                        <a:t>5-03</a:t>
                      </a:r>
                    </a:p>
                  </a:txBody>
                  <a:tcPr marL="127000" marR="127000" marT="25400" marB="25400"/>
                </a:tc>
                <a:tc>
                  <a:txBody>
                    <a:bodyPr/>
                    <a:lstStyle/>
                    <a:p>
                      <a:pPr fontAlgn="t" latinLnBrk="0"/>
                      <a:r>
                        <a:rPr lang="en-US" altLang="ko-KR" sz="1400" b="0" dirty="0">
                          <a:effectLst/>
                          <a:latin typeface="ubuntu" panose="020B0504030602030204" pitchFamily="34" charset="0"/>
                        </a:rPr>
                        <a:t>2022-</a:t>
                      </a:r>
                      <a:r>
                        <a:rPr lang="en-US" sz="1400" b="0" dirty="0">
                          <a:effectLst/>
                          <a:latin typeface="ubuntu" panose="020B0504030602030204" pitchFamily="34" charset="0"/>
                        </a:rPr>
                        <a:t>11-15</a:t>
                      </a:r>
                    </a:p>
                  </a:txBody>
                  <a:tcPr marL="127000" marR="127000" marT="25400" marB="25400"/>
                </a:tc>
                <a:tc>
                  <a:txBody>
                    <a:bodyPr/>
                    <a:lstStyle/>
                    <a:p>
                      <a:pPr fontAlgn="t" latinLnBrk="0"/>
                      <a:r>
                        <a:rPr lang="en-US" altLang="ko-KR" sz="1400" b="0" dirty="0">
                          <a:effectLst/>
                          <a:latin typeface="ubuntu" panose="020B0504030602030204" pitchFamily="34" charset="0"/>
                        </a:rPr>
                        <a:t>2024-</a:t>
                      </a:r>
                      <a:r>
                        <a:rPr lang="en-US" sz="1400" b="0" dirty="0">
                          <a:effectLst/>
                          <a:latin typeface="ubuntu" panose="020B0504030602030204" pitchFamily="34" charset="0"/>
                        </a:rPr>
                        <a:t>1</a:t>
                      </a:r>
                      <a:r>
                        <a:rPr lang="en-US" altLang="ko-KR" sz="1400" b="0" dirty="0">
                          <a:effectLst/>
                          <a:latin typeface="ubuntu" panose="020B0504030602030204" pitchFamily="34" charset="0"/>
                        </a:rPr>
                        <a:t>-XX</a:t>
                      </a:r>
                      <a:endParaRPr lang="en-US" sz="1400" b="0" dirty="0">
                        <a:effectLst/>
                        <a:latin typeface="ubuntu" panose="020B0504030602030204" pitchFamily="34" charset="0"/>
                      </a:endParaRPr>
                    </a:p>
                  </a:txBody>
                  <a:tcPr marL="127000" marR="127000" marT="25400" marB="25400"/>
                </a:tc>
                <a:extLst>
                  <a:ext uri="{0D108BD9-81ED-4DB2-BD59-A6C34878D82A}">
                    <a16:rowId xmlns:a16="http://schemas.microsoft.com/office/drawing/2014/main" val="27460338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 latinLnBrk="0"/>
                      <a:r>
                        <a:rPr lang="en-US" altLang="ko-KR" sz="1400" b="0">
                          <a:effectLst/>
                          <a:latin typeface="ubuntu" panose="020B0504030602030204" pitchFamily="34" charset="0"/>
                        </a:rPr>
                        <a:t>1.23</a:t>
                      </a:r>
                    </a:p>
                  </a:txBody>
                  <a:tcPr marL="127000" marR="127000" marT="25400" marB="25400"/>
                </a:tc>
                <a:tc>
                  <a:txBody>
                    <a:bodyPr/>
                    <a:lstStyle/>
                    <a:p>
                      <a:pPr fontAlgn="t" latinLnBrk="0"/>
                      <a:r>
                        <a:rPr lang="en-US" altLang="ko-KR" sz="1400" b="0" dirty="0">
                          <a:effectLst/>
                          <a:latin typeface="ubuntu" panose="020B0504030602030204" pitchFamily="34" charset="0"/>
                        </a:rPr>
                        <a:t>2021-</a:t>
                      </a:r>
                      <a:r>
                        <a:rPr lang="en-US" sz="1400" b="0" dirty="0">
                          <a:effectLst/>
                          <a:latin typeface="ubuntu" panose="020B0504030602030204" pitchFamily="34" charset="0"/>
                        </a:rPr>
                        <a:t>12-07</a:t>
                      </a:r>
                    </a:p>
                  </a:txBody>
                  <a:tcPr marL="127000" marR="127000" marT="25400" marB="25400"/>
                </a:tc>
                <a:tc>
                  <a:txBody>
                    <a:bodyPr/>
                    <a:lstStyle/>
                    <a:p>
                      <a:pPr fontAlgn="t" latinLnBrk="0"/>
                      <a:r>
                        <a:rPr lang="en-US" altLang="ko-KR" sz="1400" b="0" dirty="0">
                          <a:effectLst/>
                          <a:latin typeface="ubuntu" panose="020B0504030602030204" pitchFamily="34" charset="0"/>
                        </a:rPr>
                        <a:t>2022-0</a:t>
                      </a:r>
                      <a:r>
                        <a:rPr lang="en-US" sz="1400" b="0" dirty="0">
                          <a:effectLst/>
                          <a:latin typeface="ubuntu" panose="020B0504030602030204" pitchFamily="34" charset="0"/>
                        </a:rPr>
                        <a:t>8-11</a:t>
                      </a:r>
                    </a:p>
                  </a:txBody>
                  <a:tcPr marL="127000" marR="127000" marT="25400" marB="25400"/>
                </a:tc>
                <a:tc>
                  <a:txBody>
                    <a:bodyPr/>
                    <a:lstStyle/>
                    <a:p>
                      <a:pPr fontAlgn="t" latinLnBrk="0"/>
                      <a:r>
                        <a:rPr lang="en-US" sz="1400" b="0" dirty="0">
                          <a:effectLst/>
                          <a:latin typeface="ubuntu" panose="020B0504030602030204" pitchFamily="34" charset="0"/>
                        </a:rPr>
                        <a:t>2023-10-11</a:t>
                      </a:r>
                    </a:p>
                  </a:txBody>
                  <a:tcPr marL="127000" marR="127000" marT="25400" marB="2540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85563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EA27EB8-9648-E153-C587-CF1AF52D1EFE}"/>
              </a:ext>
            </a:extLst>
          </p:cNvPr>
          <p:cNvSpPr txBox="1"/>
          <p:nvPr/>
        </p:nvSpPr>
        <p:spPr>
          <a:xfrm>
            <a:off x="3039165" y="3104731"/>
            <a:ext cx="611367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900" i="1" dirty="0">
                <a:latin typeface="ubuntu" panose="020B0504030602030204" pitchFamily="34" charset="0"/>
              </a:rPr>
              <a:t>https://docs.aws.amazon.com/eks/latest/userguide/kubernetes-versions.html</a:t>
            </a: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E6EE09CB-D7B0-FE8C-C8A1-B7097992E49A}"/>
              </a:ext>
            </a:extLst>
          </p:cNvPr>
          <p:cNvSpPr/>
          <p:nvPr/>
        </p:nvSpPr>
        <p:spPr>
          <a:xfrm>
            <a:off x="7801113" y="1069009"/>
            <a:ext cx="2195443" cy="2035722"/>
          </a:xfrm>
          <a:prstGeom prst="roundRect">
            <a:avLst/>
          </a:prstGeom>
          <a:noFill/>
          <a:ln w="3492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FCE55D34-82A3-E781-03B2-B7D33F5C00F8}"/>
              </a:ext>
            </a:extLst>
          </p:cNvPr>
          <p:cNvSpPr/>
          <p:nvPr/>
        </p:nvSpPr>
        <p:spPr>
          <a:xfrm>
            <a:off x="2804041" y="3402033"/>
            <a:ext cx="6290833" cy="7249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altLang="ko-KR" dirty="0">
                <a:solidFill>
                  <a:schemeClr val="tx1">
                    <a:lumMod val="95000"/>
                    <a:lumOff val="5000"/>
                  </a:schemeClr>
                </a:solidFill>
                <a:latin typeface="ubuntu" panose="020B0504030602030204" pitchFamily="34" charset="0"/>
                <a:ea typeface="맑은 고딕" panose="020B0503020000020004" pitchFamily="50" charset="-127"/>
              </a:rPr>
              <a:t>If EKS </a:t>
            </a:r>
            <a:r>
              <a:rPr lang="en-US" altLang="ko-KR" dirty="0">
                <a:solidFill>
                  <a:srgbClr val="FF0000"/>
                </a:solidFill>
                <a:latin typeface="ubuntu" panose="020B0504030602030204" pitchFamily="34" charset="0"/>
                <a:ea typeface="맑은 고딕" panose="020B0503020000020004" pitchFamily="50" charset="-127"/>
              </a:rPr>
              <a:t>ended</a:t>
            </a:r>
            <a:r>
              <a:rPr lang="en-US" altLang="ko-KR" dirty="0">
                <a:solidFill>
                  <a:schemeClr val="tx1">
                    <a:lumMod val="95000"/>
                    <a:lumOff val="5000"/>
                  </a:schemeClr>
                </a:solidFill>
                <a:latin typeface="ubuntu" panose="020B0504030602030204" pitchFamily="34" charset="0"/>
                <a:ea typeface="맑은 고딕" panose="020B0503020000020004" pitchFamily="50" charset="-127"/>
              </a:rPr>
              <a:t> specific version of Kubernetes,</a:t>
            </a:r>
          </a:p>
          <a:p>
            <a:pPr>
              <a:defRPr/>
            </a:pPr>
            <a:r>
              <a:rPr lang="en-US" altLang="ko-KR" dirty="0">
                <a:solidFill>
                  <a:schemeClr val="tx1">
                    <a:lumMod val="95000"/>
                    <a:lumOff val="5000"/>
                  </a:schemeClr>
                </a:solidFill>
                <a:latin typeface="ubuntu" panose="020B0504030602030204" pitchFamily="34" charset="0"/>
                <a:ea typeface="맑은 고딕" panose="020B0503020000020004" pitchFamily="50" charset="-127"/>
              </a:rPr>
              <a:t>the version will be </a:t>
            </a:r>
            <a:r>
              <a:rPr lang="en-US" altLang="ko-KR" dirty="0">
                <a:solidFill>
                  <a:srgbClr val="FF0000"/>
                </a:solidFill>
                <a:latin typeface="ubuntu" panose="020B0504030602030204" pitchFamily="34" charset="0"/>
                <a:ea typeface="맑은 고딕" panose="020B0503020000020004" pitchFamily="50" charset="-127"/>
              </a:rPr>
              <a:t>automatically upgraded</a:t>
            </a:r>
            <a:r>
              <a:rPr lang="en-US" altLang="ko-KR" dirty="0">
                <a:solidFill>
                  <a:schemeClr val="tx1">
                    <a:lumMod val="95000"/>
                    <a:lumOff val="5000"/>
                  </a:schemeClr>
                </a:solidFill>
                <a:latin typeface="ubuntu" panose="020B0504030602030204" pitchFamily="34" charset="0"/>
                <a:ea typeface="맑은 고딕" panose="020B0503020000020004" pitchFamily="50" charset="-127"/>
              </a:rPr>
              <a:t> to next version </a:t>
            </a:r>
          </a:p>
        </p:txBody>
      </p: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703F197E-10F2-DA4B-BC7C-521C42973485}"/>
              </a:ext>
            </a:extLst>
          </p:cNvPr>
          <p:cNvSpPr/>
          <p:nvPr/>
        </p:nvSpPr>
        <p:spPr>
          <a:xfrm>
            <a:off x="4713946" y="4939474"/>
            <a:ext cx="6290833" cy="10858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altLang="ko-K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ubuntu" panose="020B0504030602030204" pitchFamily="34" charset="0"/>
                <a:ea typeface="맑은 고딕" panose="020B0503020000020004" pitchFamily="50" charset="-127"/>
              </a:rPr>
              <a:t>This tool will be able to </a:t>
            </a:r>
            <a:r>
              <a:rPr lang="en-US" altLang="ko-KR" sz="1600" dirty="0">
                <a:solidFill>
                  <a:srgbClr val="FF0000"/>
                </a:solidFill>
                <a:latin typeface="ubuntu" panose="020B0504030602030204" pitchFamily="34" charset="0"/>
                <a:ea typeface="맑은 고딕" panose="020B0503020000020004" pitchFamily="50" charset="-127"/>
              </a:rPr>
              <a:t>detect deprecated APIs </a:t>
            </a:r>
            <a:r>
              <a:rPr lang="en-US" altLang="ko-K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ubuntu" panose="020B0504030602030204" pitchFamily="34" charset="0"/>
                <a:ea typeface="맑은 고딕" panose="020B0503020000020004" pitchFamily="50" charset="-127"/>
              </a:rPr>
              <a:t>depending on how you deploy your resources, as we need the original manifest to be stored somewhere.  </a:t>
            </a:r>
          </a:p>
          <a:p>
            <a:pPr>
              <a:defRPr/>
            </a:pPr>
            <a:r>
              <a:rPr lang="en-US" altLang="ko-KR" sz="1050" i="1" dirty="0">
                <a:solidFill>
                  <a:schemeClr val="tx1">
                    <a:lumMod val="95000"/>
                    <a:lumOff val="5000"/>
                  </a:schemeClr>
                </a:solidFill>
                <a:latin typeface="ubuntu" panose="020B0504030602030204" pitchFamily="34" charset="0"/>
                <a:ea typeface="맑은 고딕" panose="020B0503020000020004" pitchFamily="50" charset="-127"/>
              </a:rPr>
              <a:t>(source: </a:t>
            </a:r>
            <a:r>
              <a:rPr lang="en-US" altLang="ko-KR" sz="1050" i="1" dirty="0">
                <a:solidFill>
                  <a:schemeClr val="tx1">
                    <a:lumMod val="95000"/>
                    <a:lumOff val="5000"/>
                  </a:schemeClr>
                </a:solidFill>
                <a:latin typeface="ubuntu" panose="020B0504030602030204" pitchFamily="34" charset="0"/>
                <a:ea typeface="맑은 고딕" panose="020B0503020000020004" pitchFamily="50" charset="-127"/>
                <a:hlinkClick r:id="rId6"/>
              </a:rPr>
              <a:t>https://github.com/doitintl/kube-no-trouble</a:t>
            </a:r>
            <a:r>
              <a:rPr lang="en-US" altLang="ko-KR" sz="1050" i="1" dirty="0">
                <a:solidFill>
                  <a:schemeClr val="tx1">
                    <a:lumMod val="95000"/>
                    <a:lumOff val="5000"/>
                  </a:schemeClr>
                </a:solidFill>
                <a:latin typeface="ubuntu" panose="020B0504030602030204" pitchFamily="34" charset="0"/>
                <a:ea typeface="맑은 고딕" panose="020B0503020000020004" pitchFamily="50" charset="-127"/>
              </a:rPr>
              <a:t> )</a:t>
            </a:r>
          </a:p>
        </p:txBody>
      </p:sp>
      <p:pic>
        <p:nvPicPr>
          <p:cNvPr id="26" name="그림 25" descr="그래픽, 폰트, 그래픽 디자인, 상징이(가) 표시된 사진&#10;&#10;자동 생성된 설명">
            <a:extLst>
              <a:ext uri="{FF2B5EF4-FFF2-40B4-BE49-F238E27FC236}">
                <a16:creationId xmlns:a16="http://schemas.microsoft.com/office/drawing/2014/main" id="{0A82E27B-A6A7-7C98-2FF1-443198B272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77" y="4461565"/>
            <a:ext cx="3789569" cy="1894785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67451CE6-6AD7-C3AC-5CC4-67900A78F4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208" y="2601917"/>
            <a:ext cx="230833" cy="23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358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155E6B3-490C-66B3-4766-91042403EF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0644" y="1250122"/>
            <a:ext cx="2332381" cy="858078"/>
          </a:xfrm>
        </p:spPr>
        <p:txBody>
          <a:bodyPr>
            <a:normAutofit/>
          </a:bodyPr>
          <a:lstStyle/>
          <a:p>
            <a:r>
              <a:rPr lang="en-US" altLang="ko-KR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End of the page</a:t>
            </a:r>
            <a:endParaRPr lang="ko-KR" altLang="en-US" sz="1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그림 8" descr="원, 상징, 로고, 바퀴이(가) 표시된 사진&#10;&#10;자동 생성된 설명">
            <a:extLst>
              <a:ext uri="{FF2B5EF4-FFF2-40B4-BE49-F238E27FC236}">
                <a16:creationId xmlns:a16="http://schemas.microsoft.com/office/drawing/2014/main" id="{4CF5733A-81CF-2946-F631-B37F9F44F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212" y="2236303"/>
            <a:ext cx="2089576" cy="202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726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그림 38" descr="블루, 스크린샷, 일렉트릭 블루, 대칭이(가) 표시된 사진&#10;&#10;자동 생성된 설명">
            <a:extLst>
              <a:ext uri="{FF2B5EF4-FFF2-40B4-BE49-F238E27FC236}">
                <a16:creationId xmlns:a16="http://schemas.microsoft.com/office/drawing/2014/main" id="{F13BC7A1-865B-D9EC-A76A-DD21E872C6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8" b="96859"/>
          <a:stretch/>
        </p:blipFill>
        <p:spPr>
          <a:xfrm>
            <a:off x="-15461" y="-5050"/>
            <a:ext cx="12222922" cy="199288"/>
          </a:xfrm>
          <a:prstGeom prst="rect">
            <a:avLst/>
          </a:prstGeom>
        </p:spPr>
      </p:pic>
      <p:pic>
        <p:nvPicPr>
          <p:cNvPr id="12" name="그림 11" descr="원, 상징, 로고, 바퀴이(가) 표시된 사진&#10;&#10;자동 생성된 설명">
            <a:extLst>
              <a:ext uri="{FF2B5EF4-FFF2-40B4-BE49-F238E27FC236}">
                <a16:creationId xmlns:a16="http://schemas.microsoft.com/office/drawing/2014/main" id="{55CA12D9-E92E-3B47-3B09-C904A017FB8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390" y="6157020"/>
            <a:ext cx="594581" cy="576000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49" name="바닥글 개체 틀 48">
            <a:extLst>
              <a:ext uri="{FF2B5EF4-FFF2-40B4-BE49-F238E27FC236}">
                <a16:creationId xmlns:a16="http://schemas.microsoft.com/office/drawing/2014/main" id="{F26E0A6B-554C-7747-D4EC-F247467F9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Kubernetes &amp; Web Application (Developers Approach)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0" name="슬라이드 번호 개체 틀 49">
            <a:extLst>
              <a:ext uri="{FF2B5EF4-FFF2-40B4-BE49-F238E27FC236}">
                <a16:creationId xmlns:a16="http://schemas.microsoft.com/office/drawing/2014/main" id="{FCF01929-3028-378F-D092-6CC3BDD9E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9FC062-701E-415A-8749-D04A23E3DF21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F5156F90-77B7-16F9-7742-423CA05635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39" y="327398"/>
            <a:ext cx="7872308" cy="670608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sz="4800" dirty="0">
                <a:solidFill>
                  <a:schemeClr val="bg2">
                    <a:lumMod val="10000"/>
                  </a:schemeClr>
                </a:solidFill>
              </a:rPr>
              <a:t>Container</a:t>
            </a:r>
            <a:endParaRPr lang="ko-KR" altLang="en-US" sz="48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7" name="그림 6" descr="그래픽, 로고, 폰트, 상징이(가) 표시된 사진&#10;&#10;자동 생성된 설명">
            <a:extLst>
              <a:ext uri="{FF2B5EF4-FFF2-40B4-BE49-F238E27FC236}">
                <a16:creationId xmlns:a16="http://schemas.microsoft.com/office/drawing/2014/main" id="{CB652E43-27CB-28E1-6B25-4797A4819A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778" y="502037"/>
            <a:ext cx="841644" cy="720000"/>
          </a:xfrm>
          <a:prstGeom prst="rect">
            <a:avLst/>
          </a:prstGeom>
        </p:spPr>
      </p:pic>
      <p:graphicFrame>
        <p:nvGraphicFramePr>
          <p:cNvPr id="8" name="부제목 2">
            <a:extLst>
              <a:ext uri="{FF2B5EF4-FFF2-40B4-BE49-F238E27FC236}">
                <a16:creationId xmlns:a16="http://schemas.microsoft.com/office/drawing/2014/main" id="{6234FB53-6174-010A-274F-BB89F39639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7860703"/>
              </p:ext>
            </p:extLst>
          </p:nvPr>
        </p:nvGraphicFramePr>
        <p:xfrm>
          <a:off x="1273167" y="4807201"/>
          <a:ext cx="3767024" cy="1299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5" name="제목 1">
            <a:extLst>
              <a:ext uri="{FF2B5EF4-FFF2-40B4-BE49-F238E27FC236}">
                <a16:creationId xmlns:a16="http://schemas.microsoft.com/office/drawing/2014/main" id="{D9058103-0029-5AD8-C45F-039F0563769A}"/>
              </a:ext>
            </a:extLst>
          </p:cNvPr>
          <p:cNvSpPr txBox="1">
            <a:spLocks/>
          </p:cNvSpPr>
          <p:nvPr/>
        </p:nvSpPr>
        <p:spPr>
          <a:xfrm>
            <a:off x="1260032" y="1131166"/>
            <a:ext cx="3793295" cy="62640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ubuntu" panose="020B0504030602030204" pitchFamily="34" charset="0"/>
                <a:ea typeface="Noto Sans KR" panose="020B0500000000000000" pitchFamily="34" charset="-127"/>
                <a:cs typeface="+mj-cs"/>
              </a:defRPr>
            </a:lvl1pPr>
          </a:lstStyle>
          <a:p>
            <a:r>
              <a:rPr lang="en-US" altLang="ko-KR" sz="2800" dirty="0">
                <a:solidFill>
                  <a:schemeClr val="bg2">
                    <a:lumMod val="10000"/>
                  </a:schemeClr>
                </a:solidFill>
              </a:rPr>
              <a:t>Traditional</a:t>
            </a:r>
            <a:r>
              <a:rPr lang="ko-KR" altLang="en-US" sz="28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altLang="ko-KR" sz="2800" dirty="0">
                <a:solidFill>
                  <a:schemeClr val="bg2">
                    <a:lumMod val="10000"/>
                  </a:schemeClr>
                </a:solidFill>
              </a:rPr>
              <a:t>VM-based</a:t>
            </a:r>
            <a:endParaRPr lang="ko-KR" altLang="en-US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7" name="제목 1">
            <a:extLst>
              <a:ext uri="{FF2B5EF4-FFF2-40B4-BE49-F238E27FC236}">
                <a16:creationId xmlns:a16="http://schemas.microsoft.com/office/drawing/2014/main" id="{6DA06A95-4725-4918-8F2A-E211480D1B7C}"/>
              </a:ext>
            </a:extLst>
          </p:cNvPr>
          <p:cNvSpPr txBox="1">
            <a:spLocks/>
          </p:cNvSpPr>
          <p:nvPr/>
        </p:nvSpPr>
        <p:spPr>
          <a:xfrm>
            <a:off x="6713953" y="1106411"/>
            <a:ext cx="3793295" cy="62640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ubuntu" panose="020B0504030602030204" pitchFamily="34" charset="0"/>
                <a:ea typeface="Noto Sans KR" panose="020B0500000000000000" pitchFamily="34" charset="-127"/>
                <a:cs typeface="+mj-cs"/>
              </a:defRPr>
            </a:lvl1pPr>
          </a:lstStyle>
          <a:p>
            <a:r>
              <a:rPr lang="en-US" altLang="ko-KR" sz="2800" dirty="0">
                <a:solidFill>
                  <a:schemeClr val="bg2">
                    <a:lumMod val="10000"/>
                  </a:schemeClr>
                </a:solidFill>
              </a:rPr>
              <a:t>Container-based</a:t>
            </a:r>
            <a:endParaRPr lang="ko-KR" altLang="en-US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1" name="그림 20" descr="텍스트, 스크린샷, 폰트, 번호이(가) 표시된 사진&#10;&#10;자동 생성된 설명">
            <a:extLst>
              <a:ext uri="{FF2B5EF4-FFF2-40B4-BE49-F238E27FC236}">
                <a16:creationId xmlns:a16="http://schemas.microsoft.com/office/drawing/2014/main" id="{73D4CD11-79D6-F4D6-C525-A0D25AE21EA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446" y="1757572"/>
            <a:ext cx="3212308" cy="2880000"/>
          </a:xfrm>
          <a:prstGeom prst="rect">
            <a:avLst/>
          </a:prstGeom>
        </p:spPr>
      </p:pic>
      <p:pic>
        <p:nvPicPr>
          <p:cNvPr id="23" name="그림 22" descr="텍스트, 스크린샷, 폰트, 번호이(가) 표시된 사진&#10;&#10;자동 생성된 설명">
            <a:extLst>
              <a:ext uri="{FF2B5EF4-FFF2-40B4-BE49-F238E27FC236}">
                <a16:creationId xmlns:a16="http://schemas.microsoft.com/office/drawing/2014/main" id="{80EF4499-9C15-5089-8A3D-EE53C71E282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377" y="1782327"/>
            <a:ext cx="3204604" cy="2880000"/>
          </a:xfrm>
          <a:prstGeom prst="rect">
            <a:avLst/>
          </a:prstGeom>
        </p:spPr>
      </p:pic>
      <p:graphicFrame>
        <p:nvGraphicFramePr>
          <p:cNvPr id="24" name="부제목 2">
            <a:extLst>
              <a:ext uri="{FF2B5EF4-FFF2-40B4-BE49-F238E27FC236}">
                <a16:creationId xmlns:a16="http://schemas.microsoft.com/office/drawing/2014/main" id="{E715313A-3BCB-8C06-0B79-6BB5ADA411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5189264"/>
              </p:ext>
            </p:extLst>
          </p:nvPr>
        </p:nvGraphicFramePr>
        <p:xfrm>
          <a:off x="6727088" y="4782446"/>
          <a:ext cx="3767024" cy="1299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D6C64CD-87D1-2341-9C3A-F7E1CFB2C3D1}"/>
              </a:ext>
            </a:extLst>
          </p:cNvPr>
          <p:cNvSpPr txBox="1"/>
          <p:nvPr/>
        </p:nvSpPr>
        <p:spPr>
          <a:xfrm>
            <a:off x="10216754" y="2337191"/>
            <a:ext cx="1695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95000"/>
                    <a:lumOff val="5000"/>
                  </a:schemeClr>
                </a:solidFill>
                <a:latin typeface="ubuntu" panose="020B0504030602030204" pitchFamily="34" charset="0"/>
              </a:rPr>
              <a:t>Portability </a:t>
            </a:r>
            <a:r>
              <a:rPr lang="ko-KR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ubuntu" panose="020B0504030602030204" pitchFamily="34" charset="0"/>
              </a:rPr>
              <a:t>↑</a:t>
            </a:r>
            <a:r>
              <a:rPr lang="en-US" altLang="ko-KR" b="1" dirty="0">
                <a:solidFill>
                  <a:schemeClr val="tx1">
                    <a:lumMod val="95000"/>
                    <a:lumOff val="5000"/>
                  </a:schemeClr>
                </a:solidFill>
                <a:latin typeface="ubuntu" panose="020B0504030602030204" pitchFamily="34" charset="0"/>
              </a:rPr>
              <a:t> </a:t>
            </a:r>
            <a:endParaRPr lang="ko-KR" altLang="en-US" b="1" dirty="0">
              <a:solidFill>
                <a:schemeClr val="tx1">
                  <a:lumMod val="95000"/>
                  <a:lumOff val="5000"/>
                </a:schemeClr>
              </a:solidFill>
              <a:latin typeface="ubuntu" panose="020B0504030602030204" pitchFamily="34" charset="0"/>
            </a:endParaRPr>
          </a:p>
        </p:txBody>
      </p:sp>
      <p:pic>
        <p:nvPicPr>
          <p:cNvPr id="11" name="그림 10" descr="원, 상징, 로고, 바퀴이(가) 표시된 사진&#10;&#10;자동 생성된 설명">
            <a:extLst>
              <a:ext uri="{FF2B5EF4-FFF2-40B4-BE49-F238E27FC236}">
                <a16:creationId xmlns:a16="http://schemas.microsoft.com/office/drawing/2014/main" id="{D4202215-B844-815A-F17A-A56E0B996E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812" y="6925265"/>
            <a:ext cx="2089576" cy="2024276"/>
          </a:xfrm>
          <a:prstGeom prst="rect">
            <a:avLst/>
          </a:prstGeom>
        </p:spPr>
      </p:pic>
      <p:sp>
        <p:nvSpPr>
          <p:cNvPr id="16" name="제목 1">
            <a:extLst>
              <a:ext uri="{FF2B5EF4-FFF2-40B4-BE49-F238E27FC236}">
                <a16:creationId xmlns:a16="http://schemas.microsoft.com/office/drawing/2014/main" id="{31635609-B375-7D70-2847-29BE152B5967}"/>
              </a:ext>
            </a:extLst>
          </p:cNvPr>
          <p:cNvSpPr txBox="1">
            <a:spLocks/>
          </p:cNvSpPr>
          <p:nvPr/>
        </p:nvSpPr>
        <p:spPr>
          <a:xfrm>
            <a:off x="7231387" y="9259279"/>
            <a:ext cx="2758426" cy="5182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ubuntu" panose="020B0504030602030204" pitchFamily="34" charset="0"/>
                <a:ea typeface="Noto Sans KR" panose="020B0500000000000000" pitchFamily="34" charset="-127"/>
                <a:cs typeface="+mj-cs"/>
              </a:defRPr>
            </a:lvl1pPr>
          </a:lstStyle>
          <a:p>
            <a:r>
              <a:rPr lang="en-US" altLang="ko-KR" sz="11200" dirty="0">
                <a:solidFill>
                  <a:schemeClr val="bg2">
                    <a:lumMod val="10000"/>
                  </a:schemeClr>
                </a:solidFill>
              </a:rPr>
              <a:t>Kubernetes</a:t>
            </a:r>
          </a:p>
          <a:p>
            <a:br>
              <a:rPr lang="en-US" altLang="ko-KR" sz="48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altLang="ko-KR" sz="4800" dirty="0">
                <a:solidFill>
                  <a:schemeClr val="bg2">
                    <a:lumMod val="10000"/>
                  </a:schemeClr>
                </a:solidFill>
              </a:rPr>
              <a:t>Container Orchestration</a:t>
            </a:r>
            <a:endParaRPr lang="ko-KR" altLang="en-US" sz="48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10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-0.4487 0.0905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35" y="451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-0.44245 0.1240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22" y="62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-0.44714 0.1240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57" y="620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-0.00599 -0.7627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-3814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0.00417 -0.7652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3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15" grpId="0"/>
      <p:bldP spid="17" grpId="0"/>
      <p:bldGraphic spid="24" grpId="0">
        <p:bldAsOne/>
      </p:bldGraphic>
      <p:bldP spid="4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그림 38" descr="블루, 스크린샷, 일렉트릭 블루, 대칭이(가) 표시된 사진&#10;&#10;자동 생성된 설명">
            <a:extLst>
              <a:ext uri="{FF2B5EF4-FFF2-40B4-BE49-F238E27FC236}">
                <a16:creationId xmlns:a16="http://schemas.microsoft.com/office/drawing/2014/main" id="{F13BC7A1-865B-D9EC-A76A-DD21E872C6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8" b="96859"/>
          <a:stretch/>
        </p:blipFill>
        <p:spPr>
          <a:xfrm>
            <a:off x="-15461" y="-5050"/>
            <a:ext cx="12222922" cy="199288"/>
          </a:xfrm>
          <a:prstGeom prst="rect">
            <a:avLst/>
          </a:prstGeom>
        </p:spPr>
      </p:pic>
      <p:graphicFrame>
        <p:nvGraphicFramePr>
          <p:cNvPr id="45" name="부제목 2">
            <a:extLst>
              <a:ext uri="{FF2B5EF4-FFF2-40B4-BE49-F238E27FC236}">
                <a16:creationId xmlns:a16="http://schemas.microsoft.com/office/drawing/2014/main" id="{FFA83C96-DDB3-1A42-90E5-3521E15355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65238"/>
              </p:ext>
            </p:extLst>
          </p:nvPr>
        </p:nvGraphicFramePr>
        <p:xfrm>
          <a:off x="5127602" y="2514685"/>
          <a:ext cx="4820894" cy="1819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9" name="바닥글 개체 틀 48">
            <a:extLst>
              <a:ext uri="{FF2B5EF4-FFF2-40B4-BE49-F238E27FC236}">
                <a16:creationId xmlns:a16="http://schemas.microsoft.com/office/drawing/2014/main" id="{F26E0A6B-554C-7747-D4EC-F247467F9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Kubernetes &amp; Web Application (Developers Approach)</a:t>
            </a: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0" name="슬라이드 번호 개체 틀 49">
            <a:extLst>
              <a:ext uri="{FF2B5EF4-FFF2-40B4-BE49-F238E27FC236}">
                <a16:creationId xmlns:a16="http://schemas.microsoft.com/office/drawing/2014/main" id="{FCF01929-3028-378F-D092-6CC3BDD9E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9FC062-701E-415A-8749-D04A23E3DF21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17109F42-BD7D-C9EA-E3A0-122960C995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39" y="327398"/>
            <a:ext cx="7872308" cy="670608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sz="4800" dirty="0">
                <a:solidFill>
                  <a:schemeClr val="bg2">
                    <a:lumMod val="10000"/>
                  </a:schemeClr>
                </a:solidFill>
              </a:rPr>
              <a:t>Node</a:t>
            </a:r>
            <a:endParaRPr lang="ko-KR" altLang="en-US" sz="48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" name="그림 3" descr="상징, 일렉트릭 블루, 원이(가) 표시된 사진&#10;&#10;자동 생성된 설명">
            <a:extLst>
              <a:ext uri="{FF2B5EF4-FFF2-40B4-BE49-F238E27FC236}">
                <a16:creationId xmlns:a16="http://schemas.microsoft.com/office/drawing/2014/main" id="{0DDCA628-5BE1-192D-EB7B-B3B327D5B54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487" y="2247900"/>
            <a:ext cx="2438400" cy="2362200"/>
          </a:xfrm>
          <a:prstGeom prst="rect">
            <a:avLst/>
          </a:prstGeom>
        </p:spPr>
      </p:pic>
      <p:pic>
        <p:nvPicPr>
          <p:cNvPr id="6" name="그림 5" descr="원, 상징, 로고, 바퀴이(가) 표시된 사진&#10;&#10;자동 생성된 설명">
            <a:extLst>
              <a:ext uri="{FF2B5EF4-FFF2-40B4-BE49-F238E27FC236}">
                <a16:creationId xmlns:a16="http://schemas.microsoft.com/office/drawing/2014/main" id="{35D61013-9E1A-F00D-FA80-E709876219DB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390" y="6157020"/>
            <a:ext cx="594581" cy="576000"/>
          </a:xfrm>
          <a:prstGeom prst="rect">
            <a:avLst/>
          </a:prstGeom>
          <a:effectLst>
            <a:glow>
              <a:schemeClr val="accent1"/>
            </a:glow>
          </a:effectLst>
        </p:spPr>
      </p:pic>
    </p:spTree>
    <p:extLst>
      <p:ext uri="{BB962C8B-B14F-4D97-AF65-F5344CB8AC3E}">
        <p14:creationId xmlns:p14="http://schemas.microsoft.com/office/powerpoint/2010/main" val="3759193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그림 38" descr="블루, 스크린샷, 일렉트릭 블루, 대칭이(가) 표시된 사진&#10;&#10;자동 생성된 설명">
            <a:extLst>
              <a:ext uri="{FF2B5EF4-FFF2-40B4-BE49-F238E27FC236}">
                <a16:creationId xmlns:a16="http://schemas.microsoft.com/office/drawing/2014/main" id="{F13BC7A1-865B-D9EC-A76A-DD21E872C6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8" b="96859"/>
          <a:stretch/>
        </p:blipFill>
        <p:spPr>
          <a:xfrm>
            <a:off x="-15461" y="-5050"/>
            <a:ext cx="12222922" cy="199288"/>
          </a:xfrm>
          <a:prstGeom prst="rect">
            <a:avLst/>
          </a:prstGeom>
        </p:spPr>
      </p:pic>
      <p:graphicFrame>
        <p:nvGraphicFramePr>
          <p:cNvPr id="45" name="부제목 2">
            <a:extLst>
              <a:ext uri="{FF2B5EF4-FFF2-40B4-BE49-F238E27FC236}">
                <a16:creationId xmlns:a16="http://schemas.microsoft.com/office/drawing/2014/main" id="{FFA83C96-DDB3-1A42-90E5-3521E15355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1805174"/>
              </p:ext>
            </p:extLst>
          </p:nvPr>
        </p:nvGraphicFramePr>
        <p:xfrm>
          <a:off x="5127602" y="2514685"/>
          <a:ext cx="4432815" cy="1828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9" name="바닥글 개체 틀 48">
            <a:extLst>
              <a:ext uri="{FF2B5EF4-FFF2-40B4-BE49-F238E27FC236}">
                <a16:creationId xmlns:a16="http://schemas.microsoft.com/office/drawing/2014/main" id="{F26E0A6B-554C-7747-D4EC-F247467F9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Kubernetes &amp; Web Application (Developers Approach)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0" name="슬라이드 번호 개체 틀 49">
            <a:extLst>
              <a:ext uri="{FF2B5EF4-FFF2-40B4-BE49-F238E27FC236}">
                <a16:creationId xmlns:a16="http://schemas.microsoft.com/office/drawing/2014/main" id="{FCF01929-3028-378F-D092-6CC3BDD9E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9FC062-701E-415A-8749-D04A23E3DF21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17109F42-BD7D-C9EA-E3A0-122960C995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39" y="327398"/>
            <a:ext cx="7872308" cy="670608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sz="4800" dirty="0">
                <a:solidFill>
                  <a:schemeClr val="bg2">
                    <a:lumMod val="10000"/>
                  </a:schemeClr>
                </a:solidFill>
              </a:rPr>
              <a:t>Pod</a:t>
            </a:r>
            <a:endParaRPr lang="ko-KR" altLang="en-US" sz="48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" name="그림 5" descr="원, 상징, 로고, 바퀴이(가) 표시된 사진&#10;&#10;자동 생성된 설명">
            <a:extLst>
              <a:ext uri="{FF2B5EF4-FFF2-40B4-BE49-F238E27FC236}">
                <a16:creationId xmlns:a16="http://schemas.microsoft.com/office/drawing/2014/main" id="{35D61013-9E1A-F00D-FA80-E709876219DB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390" y="6157020"/>
            <a:ext cx="594581" cy="576000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pic>
        <p:nvPicPr>
          <p:cNvPr id="5" name="그림 4" descr="상징, 일렉트릭 블루, 디자인이(가) 표시된 사진&#10;&#10;자동 생성된 설명">
            <a:extLst>
              <a:ext uri="{FF2B5EF4-FFF2-40B4-BE49-F238E27FC236}">
                <a16:creationId xmlns:a16="http://schemas.microsoft.com/office/drawing/2014/main" id="{09EDF0A0-CFCC-A676-953E-B8E3CD6949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487" y="2247900"/>
            <a:ext cx="2438400" cy="2362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8DD83C-3628-53D0-5E26-8DD8D241082E}"/>
              </a:ext>
            </a:extLst>
          </p:cNvPr>
          <p:cNvSpPr txBox="1"/>
          <p:nvPr/>
        </p:nvSpPr>
        <p:spPr>
          <a:xfrm>
            <a:off x="2575658" y="4717205"/>
            <a:ext cx="1568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latin typeface="ubuntu" panose="020B0504030602030204" pitchFamily="34" charset="0"/>
              </a:rPr>
              <a:t>api-server</a:t>
            </a:r>
            <a:endParaRPr lang="ko-KR" altLang="en-US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439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순서도: 대체 처리 77">
            <a:extLst>
              <a:ext uri="{FF2B5EF4-FFF2-40B4-BE49-F238E27FC236}">
                <a16:creationId xmlns:a16="http://schemas.microsoft.com/office/drawing/2014/main" id="{4237F34D-DB3F-3FB1-281A-0300CFE3AC0D}"/>
              </a:ext>
            </a:extLst>
          </p:cNvPr>
          <p:cNvSpPr/>
          <p:nvPr/>
        </p:nvSpPr>
        <p:spPr>
          <a:xfrm>
            <a:off x="787278" y="1588907"/>
            <a:ext cx="10444289" cy="3516244"/>
          </a:xfrm>
          <a:prstGeom prst="flowChartAlternateProcess">
            <a:avLst/>
          </a:prstGeom>
          <a:noFill/>
          <a:ln w="34925">
            <a:solidFill>
              <a:schemeClr val="accent1">
                <a:shade val="1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39" name="그림 38" descr="블루, 스크린샷, 일렉트릭 블루, 대칭이(가) 표시된 사진&#10;&#10;자동 생성된 설명">
            <a:extLst>
              <a:ext uri="{FF2B5EF4-FFF2-40B4-BE49-F238E27FC236}">
                <a16:creationId xmlns:a16="http://schemas.microsoft.com/office/drawing/2014/main" id="{F13BC7A1-865B-D9EC-A76A-DD21E872C6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8" b="96859"/>
          <a:stretch/>
        </p:blipFill>
        <p:spPr>
          <a:xfrm>
            <a:off x="-15461" y="-5050"/>
            <a:ext cx="12222922" cy="199288"/>
          </a:xfrm>
          <a:prstGeom prst="rect">
            <a:avLst/>
          </a:prstGeom>
        </p:spPr>
      </p:pic>
      <p:sp>
        <p:nvSpPr>
          <p:cNvPr id="49" name="바닥글 개체 틀 48">
            <a:extLst>
              <a:ext uri="{FF2B5EF4-FFF2-40B4-BE49-F238E27FC236}">
                <a16:creationId xmlns:a16="http://schemas.microsoft.com/office/drawing/2014/main" id="{F26E0A6B-554C-7747-D4EC-F247467F9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Kubernetes &amp; Web Application (Developers Approach)</a:t>
            </a: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0" name="슬라이드 번호 개체 틀 49">
            <a:extLst>
              <a:ext uri="{FF2B5EF4-FFF2-40B4-BE49-F238E27FC236}">
                <a16:creationId xmlns:a16="http://schemas.microsoft.com/office/drawing/2014/main" id="{FCF01929-3028-378F-D092-6CC3BDD9E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9FC062-701E-415A-8749-D04A23E3DF21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3" name="그림 2" descr="상징, 로고, 표지판, 폰트이(가) 표시된 사진&#10;&#10;자동 생성된 설명">
            <a:extLst>
              <a:ext uri="{FF2B5EF4-FFF2-40B4-BE49-F238E27FC236}">
                <a16:creationId xmlns:a16="http://schemas.microsoft.com/office/drawing/2014/main" id="{D3C320D4-D5A2-3903-3691-E782537C6D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422" y="2807030"/>
            <a:ext cx="1114839" cy="1080000"/>
          </a:xfrm>
          <a:prstGeom prst="rect">
            <a:avLst/>
          </a:prstGeom>
        </p:spPr>
      </p:pic>
      <p:pic>
        <p:nvPicPr>
          <p:cNvPr id="6" name="그림 5" descr="상징, 일렉트릭 블루이(가) 표시된 사진&#10;&#10;자동 생성된 설명">
            <a:extLst>
              <a:ext uri="{FF2B5EF4-FFF2-40B4-BE49-F238E27FC236}">
                <a16:creationId xmlns:a16="http://schemas.microsoft.com/office/drawing/2014/main" id="{1BF64A45-4256-E67C-F107-0AFCEE3319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815" y="2807030"/>
            <a:ext cx="1114839" cy="1080000"/>
          </a:xfrm>
          <a:prstGeom prst="rect">
            <a:avLst/>
          </a:prstGeom>
        </p:spPr>
      </p:pic>
      <p:pic>
        <p:nvPicPr>
          <p:cNvPr id="8" name="그림 7" descr="상징, 교통 표지판, 표지판, 일렉트릭 블루이(가) 표시된 사진&#10;&#10;자동 생성된 설명">
            <a:extLst>
              <a:ext uri="{FF2B5EF4-FFF2-40B4-BE49-F238E27FC236}">
                <a16:creationId xmlns:a16="http://schemas.microsoft.com/office/drawing/2014/main" id="{036FD4C8-9A8B-C75D-91BB-F803EB5269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41" y="2807030"/>
            <a:ext cx="1114839" cy="1080000"/>
          </a:xfrm>
          <a:prstGeom prst="rect">
            <a:avLst/>
          </a:prstGeom>
        </p:spPr>
      </p:pic>
      <p:pic>
        <p:nvPicPr>
          <p:cNvPr id="10" name="그림 9" descr="상징, 일렉트릭 블루, 원이(가) 표시된 사진&#10;&#10;자동 생성된 설명">
            <a:extLst>
              <a:ext uri="{FF2B5EF4-FFF2-40B4-BE49-F238E27FC236}">
                <a16:creationId xmlns:a16="http://schemas.microsoft.com/office/drawing/2014/main" id="{5473CCDD-BAE4-39F7-1FF5-B8F49EA855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83" y="1159952"/>
            <a:ext cx="1114839" cy="1080000"/>
          </a:xfrm>
          <a:prstGeom prst="rect">
            <a:avLst/>
          </a:prstGeom>
        </p:spPr>
      </p:pic>
      <p:pic>
        <p:nvPicPr>
          <p:cNvPr id="13" name="그림 12" descr="상징, 일렉트릭 블루, 디자인이(가) 표시된 사진&#10;&#10;자동 생성된 설명">
            <a:extLst>
              <a:ext uri="{FF2B5EF4-FFF2-40B4-BE49-F238E27FC236}">
                <a16:creationId xmlns:a16="http://schemas.microsoft.com/office/drawing/2014/main" id="{CB6734EC-25FF-6662-3932-4FA8450C2B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977" y="2095135"/>
            <a:ext cx="1114839" cy="1080000"/>
          </a:xfrm>
          <a:prstGeom prst="rect">
            <a:avLst/>
          </a:prstGeom>
        </p:spPr>
      </p:pic>
      <p:pic>
        <p:nvPicPr>
          <p:cNvPr id="15" name="그림 14" descr="상징, 일렉트릭 블루이(가) 표시된 사진&#10;&#10;자동 생성된 설명">
            <a:extLst>
              <a:ext uri="{FF2B5EF4-FFF2-40B4-BE49-F238E27FC236}">
                <a16:creationId xmlns:a16="http://schemas.microsoft.com/office/drawing/2014/main" id="{153FA9AD-6A8D-3B31-69E1-C39C6C1CF7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029" y="2807030"/>
            <a:ext cx="1114839" cy="1080000"/>
          </a:xfrm>
          <a:prstGeom prst="rect">
            <a:avLst/>
          </a:prstGeom>
        </p:spPr>
      </p:pic>
      <p:pic>
        <p:nvPicPr>
          <p:cNvPr id="19" name="그림 18" descr="상징이(가) 표시된 사진&#10;&#10;자동 생성된 설명">
            <a:extLst>
              <a:ext uri="{FF2B5EF4-FFF2-40B4-BE49-F238E27FC236}">
                <a16:creationId xmlns:a16="http://schemas.microsoft.com/office/drawing/2014/main" id="{04872613-8CD3-1565-9B18-26DED26576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571" y="2807030"/>
            <a:ext cx="1114839" cy="1080000"/>
          </a:xfrm>
          <a:prstGeom prst="rect">
            <a:avLst/>
          </a:prstGeom>
        </p:spPr>
      </p:pic>
      <p:pic>
        <p:nvPicPr>
          <p:cNvPr id="20" name="그림 19" descr="상징, 일렉트릭 블루, 디자인이(가) 표시된 사진&#10;&#10;자동 생성된 설명">
            <a:extLst>
              <a:ext uri="{FF2B5EF4-FFF2-40B4-BE49-F238E27FC236}">
                <a16:creationId xmlns:a16="http://schemas.microsoft.com/office/drawing/2014/main" id="{00E4A8BE-B5F3-1F4F-5EB5-2DA41D6470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977" y="3531136"/>
            <a:ext cx="1114839" cy="1080000"/>
          </a:xfrm>
          <a:prstGeom prst="rect">
            <a:avLst/>
          </a:prstGeom>
        </p:spPr>
      </p:pic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37C6D8F0-7113-3B11-2787-4F9A48F68994}"/>
              </a:ext>
            </a:extLst>
          </p:cNvPr>
          <p:cNvCxnSpPr>
            <a:stCxn id="8" idx="3"/>
            <a:endCxn id="19" idx="1"/>
          </p:cNvCxnSpPr>
          <p:nvPr/>
        </p:nvCxnSpPr>
        <p:spPr>
          <a:xfrm>
            <a:off x="2032079" y="3347030"/>
            <a:ext cx="720000" cy="0"/>
          </a:xfrm>
          <a:prstGeom prst="straightConnector1">
            <a:avLst/>
          </a:prstGeom>
          <a:ln w="34925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연결선: 꺾임 27">
            <a:extLst>
              <a:ext uri="{FF2B5EF4-FFF2-40B4-BE49-F238E27FC236}">
                <a16:creationId xmlns:a16="http://schemas.microsoft.com/office/drawing/2014/main" id="{4C05C202-6E39-02D8-78F3-F38E7C14B756}"/>
              </a:ext>
            </a:extLst>
          </p:cNvPr>
          <p:cNvCxnSpPr>
            <a:cxnSpLocks/>
            <a:stCxn id="19" idx="3"/>
            <a:endCxn id="20" idx="1"/>
          </p:cNvCxnSpPr>
          <p:nvPr/>
        </p:nvCxnSpPr>
        <p:spPr>
          <a:xfrm>
            <a:off x="3843410" y="3347030"/>
            <a:ext cx="720000" cy="720000"/>
          </a:xfrm>
          <a:prstGeom prst="bentConnector3">
            <a:avLst>
              <a:gd name="adj1" fmla="val 50000"/>
            </a:avLst>
          </a:prstGeom>
          <a:ln w="34925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연결선: 꺾임 34">
            <a:extLst>
              <a:ext uri="{FF2B5EF4-FFF2-40B4-BE49-F238E27FC236}">
                <a16:creationId xmlns:a16="http://schemas.microsoft.com/office/drawing/2014/main" id="{52F03049-BA10-2391-7592-5E567E20D184}"/>
              </a:ext>
            </a:extLst>
          </p:cNvPr>
          <p:cNvCxnSpPr>
            <a:cxnSpLocks/>
            <a:stCxn id="19" idx="3"/>
            <a:endCxn id="13" idx="1"/>
          </p:cNvCxnSpPr>
          <p:nvPr/>
        </p:nvCxnSpPr>
        <p:spPr>
          <a:xfrm flipV="1">
            <a:off x="3843410" y="2635134"/>
            <a:ext cx="720000" cy="720000"/>
          </a:xfrm>
          <a:prstGeom prst="bentConnector3">
            <a:avLst>
              <a:gd name="adj1" fmla="val 50000"/>
            </a:avLst>
          </a:prstGeom>
          <a:ln w="34925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연결선: 꺾임 51">
            <a:extLst>
              <a:ext uri="{FF2B5EF4-FFF2-40B4-BE49-F238E27FC236}">
                <a16:creationId xmlns:a16="http://schemas.microsoft.com/office/drawing/2014/main" id="{32F75FD1-72ED-6BBD-64BD-15D4CEC9CCE8}"/>
              </a:ext>
            </a:extLst>
          </p:cNvPr>
          <p:cNvCxnSpPr>
            <a:cxnSpLocks/>
            <a:stCxn id="15" idx="1"/>
            <a:endCxn id="20" idx="3"/>
          </p:cNvCxnSpPr>
          <p:nvPr/>
        </p:nvCxnSpPr>
        <p:spPr>
          <a:xfrm rot="10800000" flipV="1">
            <a:off x="5698817" y="3347030"/>
            <a:ext cx="621213" cy="724106"/>
          </a:xfrm>
          <a:prstGeom prst="bentConnector3">
            <a:avLst>
              <a:gd name="adj1" fmla="val 50000"/>
            </a:avLst>
          </a:prstGeom>
          <a:ln w="34925"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연결선: 꺾임 52">
            <a:extLst>
              <a:ext uri="{FF2B5EF4-FFF2-40B4-BE49-F238E27FC236}">
                <a16:creationId xmlns:a16="http://schemas.microsoft.com/office/drawing/2014/main" id="{3CB11450-E828-B38A-12F9-1258CF8D8956}"/>
              </a:ext>
            </a:extLst>
          </p:cNvPr>
          <p:cNvCxnSpPr>
            <a:cxnSpLocks/>
            <a:stCxn id="15" idx="1"/>
            <a:endCxn id="13" idx="3"/>
          </p:cNvCxnSpPr>
          <p:nvPr/>
        </p:nvCxnSpPr>
        <p:spPr>
          <a:xfrm rot="10800000">
            <a:off x="5698817" y="2635136"/>
            <a:ext cx="621213" cy="711895"/>
          </a:xfrm>
          <a:prstGeom prst="bentConnector3">
            <a:avLst>
              <a:gd name="adj1" fmla="val 50000"/>
            </a:avLst>
          </a:prstGeom>
          <a:ln w="34925"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화살표 연결선 65">
            <a:extLst>
              <a:ext uri="{FF2B5EF4-FFF2-40B4-BE49-F238E27FC236}">
                <a16:creationId xmlns:a16="http://schemas.microsoft.com/office/drawing/2014/main" id="{6215B2A9-C270-C65A-25BD-C09366A0AF27}"/>
              </a:ext>
            </a:extLst>
          </p:cNvPr>
          <p:cNvCxnSpPr>
            <a:cxnSpLocks/>
            <a:stCxn id="3" idx="1"/>
            <a:endCxn id="15" idx="3"/>
          </p:cNvCxnSpPr>
          <p:nvPr/>
        </p:nvCxnSpPr>
        <p:spPr>
          <a:xfrm flipH="1">
            <a:off x="7434868" y="3347030"/>
            <a:ext cx="699554" cy="0"/>
          </a:xfrm>
          <a:prstGeom prst="straightConnector1">
            <a:avLst/>
          </a:prstGeom>
          <a:ln w="34925"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직선 화살표 연결선 70">
            <a:extLst>
              <a:ext uri="{FF2B5EF4-FFF2-40B4-BE49-F238E27FC236}">
                <a16:creationId xmlns:a16="http://schemas.microsoft.com/office/drawing/2014/main" id="{1E2E002C-02DA-70CB-C5BB-FD82D2BFBE6D}"/>
              </a:ext>
            </a:extLst>
          </p:cNvPr>
          <p:cNvCxnSpPr>
            <a:cxnSpLocks/>
            <a:stCxn id="6" idx="1"/>
            <a:endCxn id="3" idx="3"/>
          </p:cNvCxnSpPr>
          <p:nvPr/>
        </p:nvCxnSpPr>
        <p:spPr>
          <a:xfrm flipH="1">
            <a:off x="9249261" y="3347030"/>
            <a:ext cx="699554" cy="0"/>
          </a:xfrm>
          <a:prstGeom prst="straightConnector1">
            <a:avLst/>
          </a:prstGeom>
          <a:ln w="34925"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그림 3" descr="원, 상징, 로고, 바퀴이(가) 표시된 사진&#10;&#10;자동 생성된 설명">
            <a:extLst>
              <a:ext uri="{FF2B5EF4-FFF2-40B4-BE49-F238E27FC236}">
                <a16:creationId xmlns:a16="http://schemas.microsoft.com/office/drawing/2014/main" id="{60AC847F-4778-273F-7486-7BE6BF786720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390" y="6157020"/>
            <a:ext cx="594581" cy="576000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10D888-0D08-7DA1-87BA-A4DAEA4321B3}"/>
              </a:ext>
            </a:extLst>
          </p:cNvPr>
          <p:cNvSpPr txBox="1"/>
          <p:nvPr/>
        </p:nvSpPr>
        <p:spPr>
          <a:xfrm>
            <a:off x="1031644" y="4097131"/>
            <a:ext cx="1588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err="1">
                <a:latin typeface="ubuntu" panose="020B0504030602030204" pitchFamily="34" charset="0"/>
              </a:rPr>
              <a:t>member.api.service</a:t>
            </a:r>
            <a:r>
              <a:rPr lang="en-US" altLang="ko-KR" sz="1200" dirty="0">
                <a:latin typeface="ubuntu" panose="020B0504030602030204" pitchFamily="34" charset="0"/>
              </a:rPr>
              <a:t>.</a:t>
            </a:r>
            <a:br>
              <a:rPr lang="en-US" altLang="ko-KR" sz="1200" dirty="0">
                <a:latin typeface="ubuntu" panose="020B0504030602030204" pitchFamily="34" charset="0"/>
              </a:rPr>
            </a:br>
            <a:r>
              <a:rPr lang="en-US" altLang="ko-KR" sz="1200" dirty="0">
                <a:latin typeface="ubuntu" panose="020B0504030602030204" pitchFamily="34" charset="0"/>
              </a:rPr>
              <a:t>(domain host name)</a:t>
            </a:r>
            <a:endParaRPr lang="ko-KR" altLang="en-US" sz="1200" dirty="0">
              <a:latin typeface="ubuntu" panose="020B05040306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CA6611-389D-09F2-D166-625DC0472A79}"/>
              </a:ext>
            </a:extLst>
          </p:cNvPr>
          <p:cNvSpPr txBox="1"/>
          <p:nvPr/>
        </p:nvSpPr>
        <p:spPr>
          <a:xfrm>
            <a:off x="1237630" y="1131908"/>
            <a:ext cx="18549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ubuntu" panose="020B0504030602030204" pitchFamily="34" charset="0"/>
              </a:rPr>
              <a:t>member (domain name)</a:t>
            </a:r>
            <a:endParaRPr lang="ko-KR" altLang="en-US" sz="1200" dirty="0">
              <a:latin typeface="ubuntu" panose="020B0504030602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480F03-8397-C917-19CA-36746BCC7DCD}"/>
              </a:ext>
            </a:extLst>
          </p:cNvPr>
          <p:cNvSpPr txBox="1"/>
          <p:nvPr/>
        </p:nvSpPr>
        <p:spPr>
          <a:xfrm>
            <a:off x="4317292" y="3170187"/>
            <a:ext cx="16482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ubuntu" panose="020B0504030602030204" pitchFamily="34" charset="0"/>
              </a:rPr>
              <a:t>member-api-server-1</a:t>
            </a:r>
            <a:endParaRPr lang="ko-KR" altLang="en-US" sz="1200" dirty="0">
              <a:latin typeface="ubuntu" panose="020B0504030602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2BE574-82A7-744C-2567-05904146626E}"/>
              </a:ext>
            </a:extLst>
          </p:cNvPr>
          <p:cNvSpPr txBox="1"/>
          <p:nvPr/>
        </p:nvSpPr>
        <p:spPr>
          <a:xfrm>
            <a:off x="4317292" y="4611196"/>
            <a:ext cx="16482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latin typeface="ubuntu" panose="020B0504030602030204" pitchFamily="34" charset="0"/>
              </a:rPr>
              <a:t>member-api-server-2</a:t>
            </a:r>
            <a:endParaRPr lang="ko-KR" altLang="en-US" sz="1200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37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2" grpId="0"/>
      <p:bldP spid="5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상징, 일렉트릭 블루, 디자인이(가) 표시된 사진&#10;&#10;자동 생성된 설명">
            <a:extLst>
              <a:ext uri="{FF2B5EF4-FFF2-40B4-BE49-F238E27FC236}">
                <a16:creationId xmlns:a16="http://schemas.microsoft.com/office/drawing/2014/main" id="{95A2123B-EA70-3E5C-8C76-9DBF3840F4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788" y="4331113"/>
            <a:ext cx="1114839" cy="1080000"/>
          </a:xfrm>
          <a:prstGeom prst="rect">
            <a:avLst/>
          </a:prstGeom>
        </p:spPr>
      </p:pic>
      <p:pic>
        <p:nvPicPr>
          <p:cNvPr id="39" name="그림 38" descr="블루, 스크린샷, 일렉트릭 블루, 대칭이(가) 표시된 사진&#10;&#10;자동 생성된 설명">
            <a:extLst>
              <a:ext uri="{FF2B5EF4-FFF2-40B4-BE49-F238E27FC236}">
                <a16:creationId xmlns:a16="http://schemas.microsoft.com/office/drawing/2014/main" id="{F13BC7A1-865B-D9EC-A76A-DD21E872C6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8" b="96859"/>
          <a:stretch/>
        </p:blipFill>
        <p:spPr>
          <a:xfrm>
            <a:off x="-15461" y="-5050"/>
            <a:ext cx="12222922" cy="199288"/>
          </a:xfrm>
          <a:prstGeom prst="rect">
            <a:avLst/>
          </a:prstGeom>
        </p:spPr>
      </p:pic>
      <p:graphicFrame>
        <p:nvGraphicFramePr>
          <p:cNvPr id="45" name="부제목 2">
            <a:extLst>
              <a:ext uri="{FF2B5EF4-FFF2-40B4-BE49-F238E27FC236}">
                <a16:creationId xmlns:a16="http://schemas.microsoft.com/office/drawing/2014/main" id="{FFA83C96-DDB3-1A42-90E5-3521E15355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139773"/>
              </p:ext>
            </p:extLst>
          </p:nvPr>
        </p:nvGraphicFramePr>
        <p:xfrm>
          <a:off x="5127602" y="1675381"/>
          <a:ext cx="4820894" cy="1819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9" name="바닥글 개체 틀 48">
            <a:extLst>
              <a:ext uri="{FF2B5EF4-FFF2-40B4-BE49-F238E27FC236}">
                <a16:creationId xmlns:a16="http://schemas.microsoft.com/office/drawing/2014/main" id="{F26E0A6B-554C-7747-D4EC-F247467F9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Kubernetes &amp; Web Application (Developers Approach)</a:t>
            </a: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0" name="슬라이드 번호 개체 틀 49">
            <a:extLst>
              <a:ext uri="{FF2B5EF4-FFF2-40B4-BE49-F238E27FC236}">
                <a16:creationId xmlns:a16="http://schemas.microsoft.com/office/drawing/2014/main" id="{FCF01929-3028-378F-D092-6CC3BDD9E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9FC062-701E-415A-8749-D04A23E3DF21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17109F42-BD7D-C9EA-E3A0-122960C995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39" y="327398"/>
            <a:ext cx="7872308" cy="670608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sz="4800" dirty="0">
                <a:solidFill>
                  <a:schemeClr val="bg2">
                    <a:lumMod val="10000"/>
                  </a:schemeClr>
                </a:solidFill>
              </a:rPr>
              <a:t>Job</a:t>
            </a:r>
            <a:endParaRPr lang="ko-KR" altLang="en-US" sz="48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" name="그림 5" descr="원, 상징, 로고, 바퀴이(가) 표시된 사진&#10;&#10;자동 생성된 설명">
            <a:extLst>
              <a:ext uri="{FF2B5EF4-FFF2-40B4-BE49-F238E27FC236}">
                <a16:creationId xmlns:a16="http://schemas.microsoft.com/office/drawing/2014/main" id="{35D61013-9E1A-F00D-FA80-E709876219DB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390" y="6157020"/>
            <a:ext cx="594581" cy="576000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pic>
        <p:nvPicPr>
          <p:cNvPr id="7" name="그림 6" descr="상징, 일렉트릭 블루이(가) 표시된 사진&#10;&#10;자동 생성된 설명">
            <a:extLst>
              <a:ext uri="{FF2B5EF4-FFF2-40B4-BE49-F238E27FC236}">
                <a16:creationId xmlns:a16="http://schemas.microsoft.com/office/drawing/2014/main" id="{EDF95AE2-3F5E-19C6-588C-C1830BA4D0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487" y="1376676"/>
            <a:ext cx="2438400" cy="2362200"/>
          </a:xfrm>
          <a:prstGeom prst="rect">
            <a:avLst/>
          </a:prstGeom>
        </p:spPr>
      </p:pic>
      <p:pic>
        <p:nvPicPr>
          <p:cNvPr id="4" name="그림 3" descr="상징, 로고, 폰트, 표지판이(가) 표시된 사진&#10;&#10;자동 생성된 설명">
            <a:extLst>
              <a:ext uri="{FF2B5EF4-FFF2-40B4-BE49-F238E27FC236}">
                <a16:creationId xmlns:a16="http://schemas.microsoft.com/office/drawing/2014/main" id="{9F093EDF-CA34-30B8-29C2-0510ACCC000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687" y="4546476"/>
            <a:ext cx="1114839" cy="1080000"/>
          </a:xfrm>
          <a:prstGeom prst="rect">
            <a:avLst/>
          </a:prstGeom>
        </p:spPr>
      </p:pic>
      <p:pic>
        <p:nvPicPr>
          <p:cNvPr id="8" name="그림 7" descr="상징, 일렉트릭 블루, 디자인이(가) 표시된 사진&#10;&#10;자동 생성된 설명">
            <a:extLst>
              <a:ext uri="{FF2B5EF4-FFF2-40B4-BE49-F238E27FC236}">
                <a16:creationId xmlns:a16="http://schemas.microsoft.com/office/drawing/2014/main" id="{DD859047-0496-6C2C-9327-D2951E6C8A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658" y="4438287"/>
            <a:ext cx="1114839" cy="1080000"/>
          </a:xfrm>
          <a:prstGeom prst="rect">
            <a:avLst/>
          </a:prstGeom>
        </p:spPr>
      </p:pic>
      <p:pic>
        <p:nvPicPr>
          <p:cNvPr id="9" name="그림 8" descr="상징, 일렉트릭 블루이(가) 표시된 사진&#10;&#10;자동 생성된 설명">
            <a:extLst>
              <a:ext uri="{FF2B5EF4-FFF2-40B4-BE49-F238E27FC236}">
                <a16:creationId xmlns:a16="http://schemas.microsoft.com/office/drawing/2014/main" id="{F82CFC13-A087-4DD1-8830-A7983BEA0B5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580" y="4546476"/>
            <a:ext cx="1114839" cy="1080000"/>
          </a:xfrm>
          <a:prstGeom prst="rect">
            <a:avLst/>
          </a:prstGeom>
        </p:spPr>
      </p:pic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BED2A19A-CCCD-C42A-126E-B0A20F68218B}"/>
              </a:ext>
            </a:extLst>
          </p:cNvPr>
          <p:cNvCxnSpPr>
            <a:stCxn id="4" idx="3"/>
            <a:endCxn id="9" idx="1"/>
          </p:cNvCxnSpPr>
          <p:nvPr/>
        </p:nvCxnSpPr>
        <p:spPr>
          <a:xfrm>
            <a:off x="4474526" y="5086476"/>
            <a:ext cx="1064054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73D86DB6-C6F5-027B-4BEA-0630DC1281D9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6653419" y="5086476"/>
            <a:ext cx="891485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그림 29" descr="상징, 일렉트릭 블루, 디자인이(가) 표시된 사진&#10;&#10;자동 생성된 설명">
            <a:extLst>
              <a:ext uri="{FF2B5EF4-FFF2-40B4-BE49-F238E27FC236}">
                <a16:creationId xmlns:a16="http://schemas.microsoft.com/office/drawing/2014/main" id="{398FFC33-9E87-B6F4-0AF1-04B77C0370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980" y="4546476"/>
            <a:ext cx="1114839" cy="10800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E1AE4937-01F1-BD77-9654-1AEA2B926B93}"/>
              </a:ext>
            </a:extLst>
          </p:cNvPr>
          <p:cNvSpPr txBox="1"/>
          <p:nvPr/>
        </p:nvSpPr>
        <p:spPr>
          <a:xfrm>
            <a:off x="4768549" y="5677851"/>
            <a:ext cx="265489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latin typeface="ubuntu" panose="020B0504030602030204" pitchFamily="34" charset="0"/>
              </a:rPr>
              <a:t>publish-coupon-member-job</a:t>
            </a:r>
            <a:endParaRPr lang="ko-KR" altLang="en-US" sz="1200" dirty="0">
              <a:latin typeface="ubuntu" panose="020B0504030602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46B8BA-BFFB-5731-17C3-2430E1370461}"/>
              </a:ext>
            </a:extLst>
          </p:cNvPr>
          <p:cNvSpPr txBox="1"/>
          <p:nvPr/>
        </p:nvSpPr>
        <p:spPr>
          <a:xfrm>
            <a:off x="4525602" y="4765177"/>
            <a:ext cx="9108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latin typeface="ubuntu" panose="020B0504030602030204" pitchFamily="34" charset="0"/>
              </a:rPr>
              <a:t>0 * * * *</a:t>
            </a:r>
            <a:endParaRPr lang="ko-KR" altLang="en-US" sz="1200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072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그림 38" descr="블루, 스크린샷, 일렉트릭 블루, 대칭이(가) 표시된 사진&#10;&#10;자동 생성된 설명">
            <a:extLst>
              <a:ext uri="{FF2B5EF4-FFF2-40B4-BE49-F238E27FC236}">
                <a16:creationId xmlns:a16="http://schemas.microsoft.com/office/drawing/2014/main" id="{F13BC7A1-865B-D9EC-A76A-DD21E872C6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8" b="96859"/>
          <a:stretch/>
        </p:blipFill>
        <p:spPr>
          <a:xfrm>
            <a:off x="-15461" y="-5050"/>
            <a:ext cx="12222922" cy="199288"/>
          </a:xfrm>
          <a:prstGeom prst="rect">
            <a:avLst/>
          </a:prstGeom>
        </p:spPr>
      </p:pic>
      <p:sp>
        <p:nvSpPr>
          <p:cNvPr id="49" name="바닥글 개체 틀 48">
            <a:extLst>
              <a:ext uri="{FF2B5EF4-FFF2-40B4-BE49-F238E27FC236}">
                <a16:creationId xmlns:a16="http://schemas.microsoft.com/office/drawing/2014/main" id="{F26E0A6B-554C-7747-D4EC-F247467F9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Kubernetes &amp; Web Application (Developers Approach)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0" name="슬라이드 번호 개체 틀 49">
            <a:extLst>
              <a:ext uri="{FF2B5EF4-FFF2-40B4-BE49-F238E27FC236}">
                <a16:creationId xmlns:a16="http://schemas.microsoft.com/office/drawing/2014/main" id="{FCF01929-3028-378F-D092-6CC3BDD9E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9FC062-701E-415A-8749-D04A23E3DF21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3" name="그림 2" descr="상징, 교통 표지판, 일렉트릭 블루, 표지판이(가) 표시된 사진&#10;&#10;자동 생성된 설명">
            <a:extLst>
              <a:ext uri="{FF2B5EF4-FFF2-40B4-BE49-F238E27FC236}">
                <a16:creationId xmlns:a16="http://schemas.microsoft.com/office/drawing/2014/main" id="{D2A7026E-0EF9-16D1-1ADC-10B10F03E8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385" y="1329364"/>
            <a:ext cx="1929493" cy="1869196"/>
          </a:xfrm>
          <a:prstGeom prst="rect">
            <a:avLst/>
          </a:prstGeom>
        </p:spPr>
      </p:pic>
      <p:pic>
        <p:nvPicPr>
          <p:cNvPr id="6" name="그림 5" descr="상징, 원, 일렉트릭 블루, 표지판이(가) 표시된 사진&#10;&#10;자동 생성된 설명">
            <a:extLst>
              <a:ext uri="{FF2B5EF4-FFF2-40B4-BE49-F238E27FC236}">
                <a16:creationId xmlns:a16="http://schemas.microsoft.com/office/drawing/2014/main" id="{64FD7328-C1F4-4F26-BBC4-E1913C4BF7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385" y="4131608"/>
            <a:ext cx="1929493" cy="1869196"/>
          </a:xfrm>
          <a:prstGeom prst="rect">
            <a:avLst/>
          </a:prstGeom>
        </p:spPr>
      </p:pic>
      <p:graphicFrame>
        <p:nvGraphicFramePr>
          <p:cNvPr id="7" name="부제목 2">
            <a:extLst>
              <a:ext uri="{FF2B5EF4-FFF2-40B4-BE49-F238E27FC236}">
                <a16:creationId xmlns:a16="http://schemas.microsoft.com/office/drawing/2014/main" id="{2594D985-AD06-7C0E-7456-3655762AAA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7166488"/>
              </p:ext>
            </p:extLst>
          </p:nvPr>
        </p:nvGraphicFramePr>
        <p:xfrm>
          <a:off x="5388116" y="1593327"/>
          <a:ext cx="4979501" cy="1341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8" name="부제목 2">
            <a:extLst>
              <a:ext uri="{FF2B5EF4-FFF2-40B4-BE49-F238E27FC236}">
                <a16:creationId xmlns:a16="http://schemas.microsoft.com/office/drawing/2014/main" id="{44C2D8D3-51AA-B807-18AF-D0840B242A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8066017"/>
              </p:ext>
            </p:extLst>
          </p:nvPr>
        </p:nvGraphicFramePr>
        <p:xfrm>
          <a:off x="5388116" y="4395571"/>
          <a:ext cx="4979501" cy="1341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9" name="제목 1">
            <a:extLst>
              <a:ext uri="{FF2B5EF4-FFF2-40B4-BE49-F238E27FC236}">
                <a16:creationId xmlns:a16="http://schemas.microsoft.com/office/drawing/2014/main" id="{85DFEE51-DB83-0113-093B-C3E10E22B8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39" y="327398"/>
            <a:ext cx="5464314" cy="670608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sz="4800" dirty="0">
                <a:solidFill>
                  <a:schemeClr val="bg2">
                    <a:lumMod val="10000"/>
                  </a:schemeClr>
                </a:solidFill>
              </a:rPr>
              <a:t>ConfigMap &amp; Secret</a:t>
            </a:r>
            <a:endParaRPr lang="ko-KR" altLang="en-US" sz="48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" name="그림 1" descr="원, 상징, 로고, 바퀴이(가) 표시된 사진&#10;&#10;자동 생성된 설명">
            <a:extLst>
              <a:ext uri="{FF2B5EF4-FFF2-40B4-BE49-F238E27FC236}">
                <a16:creationId xmlns:a16="http://schemas.microsoft.com/office/drawing/2014/main" id="{E57D8FFC-536F-7A8B-34C2-2570E81F7A8C}"/>
              </a:ext>
            </a:extLst>
          </p:cNvPr>
          <p:cNvPicPr>
            <a:picLocks noChangeAspect="1"/>
          </p:cNvPicPr>
          <p:nvPr/>
        </p:nvPicPr>
        <p:blipFill>
          <a:blip r:embed="rId16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390" y="6157020"/>
            <a:ext cx="594581" cy="576000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F4B0A4-106B-87F2-7799-3F18162C1C77}"/>
              </a:ext>
            </a:extLst>
          </p:cNvPr>
          <p:cNvSpPr txBox="1"/>
          <p:nvPr/>
        </p:nvSpPr>
        <p:spPr>
          <a:xfrm>
            <a:off x="1660314" y="3273461"/>
            <a:ext cx="2495633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100" dirty="0">
                <a:latin typeface="ubuntu" panose="020B0504030602030204" pitchFamily="34" charset="0"/>
              </a:rPr>
              <a:t>Other domain api endpoint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100" dirty="0">
                <a:latin typeface="ubuntu" panose="020B0504030602030204" pitchFamily="34" charset="0"/>
              </a:rPr>
              <a:t>Application environment variable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100" dirty="0">
                <a:latin typeface="ubuntu" panose="020B0504030602030204" pitchFamily="34" charset="0"/>
              </a:rPr>
              <a:t>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E375C7-62F2-51B1-FDB7-F6A6F99BB5EB}"/>
              </a:ext>
            </a:extLst>
          </p:cNvPr>
          <p:cNvSpPr txBox="1"/>
          <p:nvPr/>
        </p:nvSpPr>
        <p:spPr>
          <a:xfrm>
            <a:off x="1660313" y="6121311"/>
            <a:ext cx="2495633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100" dirty="0">
                <a:latin typeface="ubuntu" panose="020B0504030602030204" pitchFamily="34" charset="0"/>
              </a:rPr>
              <a:t>Credential / token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100" dirty="0">
                <a:latin typeface="ubuntu" panose="020B0504030602030204" pitchFamily="34" charset="0"/>
              </a:rPr>
              <a:t>Encrypted password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100" dirty="0">
                <a:latin typeface="ubuntu" panose="020B050403060203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404020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6B0431B0-77FF-2153-836B-FEA97C3720A3}"/>
              </a:ext>
            </a:extLst>
          </p:cNvPr>
          <p:cNvSpPr/>
          <p:nvPr/>
        </p:nvSpPr>
        <p:spPr>
          <a:xfrm>
            <a:off x="3020262" y="1445245"/>
            <a:ext cx="7121769" cy="220136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untu" panose="020B0504030602030204" pitchFamily="34" charset="0"/>
                <a:ea typeface="맑은 고딕" panose="020B0503020000020004" pitchFamily="50" charset="-127"/>
                <a:cs typeface="+mn-cs"/>
              </a:rPr>
              <a:t>Managed control plane</a:t>
            </a:r>
          </a:p>
          <a:p>
            <a:pPr marL="285750" marR="0" lvl="0" indent="-28575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untu" panose="020B0504030602030204" pitchFamily="34" charset="0"/>
                <a:ea typeface="맑은 고딕" panose="020B0503020000020004" pitchFamily="50" charset="-127"/>
                <a:cs typeface="+mn-cs"/>
              </a:rPr>
              <a:t>Pre-installed necessary plugins (e.g., AWS CNI Plugin)</a:t>
            </a:r>
          </a:p>
          <a:p>
            <a:pPr marL="285750" marR="0" lvl="0" indent="-28575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untu" panose="020B0504030602030204" pitchFamily="34" charset="0"/>
                <a:ea typeface="맑은 고딕" panose="020B0503020000020004" pitchFamily="50" charset="-127"/>
                <a:cs typeface="+mn-cs"/>
              </a:rPr>
              <a:t>Credentials based on AWS IAM</a:t>
            </a:r>
          </a:p>
          <a:p>
            <a:pPr marL="285750" marR="0" lvl="0" indent="-28575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untu" panose="020B0504030602030204" pitchFamily="34" charset="0"/>
                <a:ea typeface="맑은 고딕" panose="020B0503020000020004" pitchFamily="50" charset="-127"/>
                <a:cs typeface="+mn-cs"/>
              </a:rPr>
              <a:t>Easy integration with other AWS services</a:t>
            </a:r>
          </a:p>
          <a:p>
            <a:pPr marL="285750" marR="0" lvl="0" indent="-28575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buntu" panose="020B0504030602030204" pitchFamily="34" charset="0"/>
                <a:ea typeface="맑은 고딕" panose="020B0503020000020004" pitchFamily="50" charset="-127"/>
                <a:cs typeface="+mn-cs"/>
              </a:rPr>
              <a:t>Limited number of pods due to the instance type</a:t>
            </a:r>
          </a:p>
        </p:txBody>
      </p:sp>
      <p:pic>
        <p:nvPicPr>
          <p:cNvPr id="39" name="그림 38" descr="블루, 스크린샷, 일렉트릭 블루, 대칭이(가) 표시된 사진&#10;&#10;자동 생성된 설명">
            <a:extLst>
              <a:ext uri="{FF2B5EF4-FFF2-40B4-BE49-F238E27FC236}">
                <a16:creationId xmlns:a16="http://schemas.microsoft.com/office/drawing/2014/main" id="{F13BC7A1-865B-D9EC-A76A-DD21E872C6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8" b="96859"/>
          <a:stretch/>
        </p:blipFill>
        <p:spPr>
          <a:xfrm>
            <a:off x="-15461" y="-5050"/>
            <a:ext cx="12222922" cy="199288"/>
          </a:xfrm>
          <a:prstGeom prst="rect">
            <a:avLst/>
          </a:prstGeom>
        </p:spPr>
      </p:pic>
      <p:sp>
        <p:nvSpPr>
          <p:cNvPr id="49" name="바닥글 개체 틀 48">
            <a:extLst>
              <a:ext uri="{FF2B5EF4-FFF2-40B4-BE49-F238E27FC236}">
                <a16:creationId xmlns:a16="http://schemas.microsoft.com/office/drawing/2014/main" id="{F26E0A6B-554C-7747-D4EC-F247467F9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Kubernetes &amp; Web Application (Developers Approach)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0" name="슬라이드 번호 개체 틀 49">
            <a:extLst>
              <a:ext uri="{FF2B5EF4-FFF2-40B4-BE49-F238E27FC236}">
                <a16:creationId xmlns:a16="http://schemas.microsoft.com/office/drawing/2014/main" id="{FCF01929-3028-378F-D092-6CC3BDD9E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9FC062-701E-415A-8749-D04A23E3DF21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3" name="그림 2" descr="디자인, 오렌지, 그래픽, 로고이(가) 표시된 사진&#10;&#10;자동 생성된 설명">
            <a:extLst>
              <a:ext uri="{FF2B5EF4-FFF2-40B4-BE49-F238E27FC236}">
                <a16:creationId xmlns:a16="http://schemas.microsoft.com/office/drawing/2014/main" id="{8BFE7E6C-4754-FF43-6FC0-CC7BA7997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23" y="1663785"/>
            <a:ext cx="1440000" cy="14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9" name="제목 1">
            <a:extLst>
              <a:ext uri="{FF2B5EF4-FFF2-40B4-BE49-F238E27FC236}">
                <a16:creationId xmlns:a16="http://schemas.microsoft.com/office/drawing/2014/main" id="{F5156F90-77B7-16F9-7742-423CA05635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38" y="327398"/>
            <a:ext cx="10412809" cy="670608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sz="4800" dirty="0">
                <a:solidFill>
                  <a:schemeClr val="bg2">
                    <a:lumMod val="10000"/>
                  </a:schemeClr>
                </a:solidFill>
              </a:rPr>
              <a:t>EKS </a:t>
            </a:r>
            <a:r>
              <a:rPr lang="en-US" altLang="ko-KR" sz="3600" dirty="0">
                <a:solidFill>
                  <a:schemeClr val="bg2">
                    <a:lumMod val="10000"/>
                  </a:schemeClr>
                </a:solidFill>
              </a:rPr>
              <a:t>(Managed Kubernetes Service)</a:t>
            </a:r>
            <a:endParaRPr lang="ko-KR" altLang="en-US" sz="4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제목 1">
            <a:extLst>
              <a:ext uri="{FF2B5EF4-FFF2-40B4-BE49-F238E27FC236}">
                <a16:creationId xmlns:a16="http://schemas.microsoft.com/office/drawing/2014/main" id="{6E23E5AD-79EB-2023-06FF-477D523E63E8}"/>
              </a:ext>
            </a:extLst>
          </p:cNvPr>
          <p:cNvSpPr txBox="1">
            <a:spLocks/>
          </p:cNvSpPr>
          <p:nvPr/>
        </p:nvSpPr>
        <p:spPr>
          <a:xfrm>
            <a:off x="842806" y="3211390"/>
            <a:ext cx="1606634" cy="4352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ubuntu" panose="020B0504030602030204" pitchFamily="34" charset="0"/>
                <a:ea typeface="Noto Sans KR" panose="020B0500000000000000" pitchFamily="34" charset="-127"/>
                <a:cs typeface="+mj-cs"/>
              </a:defRPr>
            </a:lvl1pPr>
          </a:lstStyle>
          <a:p>
            <a:r>
              <a:rPr lang="en-US" altLang="ko-KR" sz="2800" dirty="0">
                <a:solidFill>
                  <a:schemeClr val="bg2">
                    <a:lumMod val="10000"/>
                  </a:schemeClr>
                </a:solidFill>
              </a:rPr>
              <a:t>EKS</a:t>
            </a:r>
            <a:endParaRPr lang="ko-KR" altLang="en-US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8" name="그림 17" descr="상징, 원, 로고이(가) 표시된 사진&#10;&#10;자동 생성된 설명">
            <a:extLst>
              <a:ext uri="{FF2B5EF4-FFF2-40B4-BE49-F238E27FC236}">
                <a16:creationId xmlns:a16="http://schemas.microsoft.com/office/drawing/2014/main" id="{6B09FBB2-3280-A622-8397-B491F81E50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160" y="4196481"/>
            <a:ext cx="1245903" cy="1245903"/>
          </a:xfrm>
          <a:prstGeom prst="rect">
            <a:avLst/>
          </a:prstGeom>
        </p:spPr>
      </p:pic>
      <p:sp>
        <p:nvSpPr>
          <p:cNvPr id="19" name="제목 1">
            <a:extLst>
              <a:ext uri="{FF2B5EF4-FFF2-40B4-BE49-F238E27FC236}">
                <a16:creationId xmlns:a16="http://schemas.microsoft.com/office/drawing/2014/main" id="{55D4A737-A614-0FA4-A18B-7BEA68C19A18}"/>
              </a:ext>
            </a:extLst>
          </p:cNvPr>
          <p:cNvSpPr txBox="1">
            <a:spLocks/>
          </p:cNvSpPr>
          <p:nvPr/>
        </p:nvSpPr>
        <p:spPr>
          <a:xfrm>
            <a:off x="4756881" y="5487003"/>
            <a:ext cx="1318459" cy="3765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0000" lnSpcReduction="20000"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ubuntu" panose="020B0504030602030204" pitchFamily="34" charset="0"/>
                <a:ea typeface="Noto Sans KR" panose="020B0500000000000000" pitchFamily="34" charset="-127"/>
                <a:cs typeface="+mj-cs"/>
              </a:defRPr>
            </a:lvl1pPr>
          </a:lstStyle>
          <a:p>
            <a:r>
              <a:rPr lang="en-US" altLang="ko-KR" sz="2800" dirty="0">
                <a:solidFill>
                  <a:schemeClr val="bg2">
                    <a:lumMod val="10000"/>
                  </a:schemeClr>
                </a:solidFill>
              </a:rPr>
              <a:t>Control</a:t>
            </a:r>
            <a:r>
              <a:rPr lang="ko-KR" altLang="en-US" sz="28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altLang="ko-KR" sz="2800" dirty="0">
                <a:solidFill>
                  <a:schemeClr val="bg2">
                    <a:lumMod val="10000"/>
                  </a:schemeClr>
                </a:solidFill>
              </a:rPr>
              <a:t>plane </a:t>
            </a:r>
          </a:p>
          <a:p>
            <a:r>
              <a:rPr lang="en-US" altLang="ko-KR" sz="2800" dirty="0">
                <a:solidFill>
                  <a:schemeClr val="bg2">
                    <a:lumMod val="10000"/>
                  </a:schemeClr>
                </a:solidFill>
              </a:rPr>
              <a:t>(a.k.a. master node)</a:t>
            </a:r>
            <a:endParaRPr lang="ko-KR" altLang="en-US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1" name="그림 20" descr="원, 상징, 로고, 바퀴이(가) 표시된 사진&#10;&#10;자동 생성된 설명">
            <a:extLst>
              <a:ext uri="{FF2B5EF4-FFF2-40B4-BE49-F238E27FC236}">
                <a16:creationId xmlns:a16="http://schemas.microsoft.com/office/drawing/2014/main" id="{EF3A315E-95A2-83A6-DEE3-C3135C72F26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390" y="6157020"/>
            <a:ext cx="594581" cy="576000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A0A74C09-7DB6-5D7B-C078-A030652C8E9E}"/>
              </a:ext>
            </a:extLst>
          </p:cNvPr>
          <p:cNvSpPr/>
          <p:nvPr/>
        </p:nvSpPr>
        <p:spPr>
          <a:xfrm>
            <a:off x="4580945" y="4001314"/>
            <a:ext cx="1670335" cy="1985478"/>
          </a:xfrm>
          <a:prstGeom prst="roundRect">
            <a:avLst/>
          </a:prstGeom>
          <a:noFill/>
          <a:ln w="254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 descr="만화 영화, 클립아트, 애니메이션이(가) 표시된 사진&#10;&#10;자동 생성된 설명">
            <a:extLst>
              <a:ext uri="{FF2B5EF4-FFF2-40B4-BE49-F238E27FC236}">
                <a16:creationId xmlns:a16="http://schemas.microsoft.com/office/drawing/2014/main" id="{38CB6B5B-3E0A-B93E-61D0-3997C5632D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49" y="4185573"/>
            <a:ext cx="934427" cy="934427"/>
          </a:xfrm>
          <a:prstGeom prst="rect">
            <a:avLst/>
          </a:prstGeom>
        </p:spPr>
      </p:pic>
      <p:sp>
        <p:nvSpPr>
          <p:cNvPr id="5" name="제목 1">
            <a:extLst>
              <a:ext uri="{FF2B5EF4-FFF2-40B4-BE49-F238E27FC236}">
                <a16:creationId xmlns:a16="http://schemas.microsoft.com/office/drawing/2014/main" id="{327F48CD-53A3-00BF-B876-D522341A251B}"/>
              </a:ext>
            </a:extLst>
          </p:cNvPr>
          <p:cNvSpPr txBox="1">
            <a:spLocks/>
          </p:cNvSpPr>
          <p:nvPr/>
        </p:nvSpPr>
        <p:spPr>
          <a:xfrm>
            <a:off x="5007674" y="3822117"/>
            <a:ext cx="816872" cy="2860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ubuntu" panose="020B0504030602030204" pitchFamily="34" charset="0"/>
                <a:ea typeface="Noto Sans KR" panose="020B0500000000000000" pitchFamily="34" charset="-127"/>
                <a:cs typeface="+mj-cs"/>
              </a:defRPr>
            </a:lvl1pPr>
          </a:lstStyle>
          <a:p>
            <a:r>
              <a:rPr lang="en-US" altLang="ko-KR" sz="1600" dirty="0">
                <a:solidFill>
                  <a:schemeClr val="bg2">
                    <a:lumMod val="10000"/>
                  </a:schemeClr>
                </a:solidFill>
              </a:rPr>
              <a:t>manage</a:t>
            </a:r>
            <a:endParaRPr lang="ko-KR" altLang="en-US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5" name="그림 14" descr="상징, 창의성, 별이(가) 표시된 사진&#10;&#10;자동 생성된 설명">
            <a:extLst>
              <a:ext uri="{FF2B5EF4-FFF2-40B4-BE49-F238E27FC236}">
                <a16:creationId xmlns:a16="http://schemas.microsoft.com/office/drawing/2014/main" id="{348DC658-3B13-F9AC-B319-D7CD640347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193" y="5181730"/>
            <a:ext cx="558138" cy="61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20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8F3EC209-D722-5C76-3343-10BA69D2679A}"/>
              </a:ext>
            </a:extLst>
          </p:cNvPr>
          <p:cNvSpPr/>
          <p:nvPr/>
        </p:nvSpPr>
        <p:spPr>
          <a:xfrm>
            <a:off x="7369401" y="4083365"/>
            <a:ext cx="2743199" cy="720000"/>
          </a:xfrm>
          <a:prstGeom prst="roundRect">
            <a:avLst/>
          </a:prstGeom>
          <a:noFill/>
          <a:ln w="25400">
            <a:solidFill>
              <a:schemeClr val="bg2">
                <a:lumMod val="9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57C17316-C45C-BA24-F41C-656A9B23DC32}"/>
              </a:ext>
            </a:extLst>
          </p:cNvPr>
          <p:cNvSpPr/>
          <p:nvPr/>
        </p:nvSpPr>
        <p:spPr>
          <a:xfrm>
            <a:off x="7788431" y="3848101"/>
            <a:ext cx="1073498" cy="2393968"/>
          </a:xfrm>
          <a:prstGeom prst="roundRect">
            <a:avLst/>
          </a:prstGeom>
          <a:noFill/>
          <a:ln w="254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9" name="그림 38" descr="블루, 스크린샷, 일렉트릭 블루, 대칭이(가) 표시된 사진&#10;&#10;자동 생성된 설명">
            <a:extLst>
              <a:ext uri="{FF2B5EF4-FFF2-40B4-BE49-F238E27FC236}">
                <a16:creationId xmlns:a16="http://schemas.microsoft.com/office/drawing/2014/main" id="{F13BC7A1-865B-D9EC-A76A-DD21E872C6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8" b="96859"/>
          <a:stretch/>
        </p:blipFill>
        <p:spPr>
          <a:xfrm>
            <a:off x="-15461" y="-5050"/>
            <a:ext cx="12222922" cy="199288"/>
          </a:xfrm>
          <a:prstGeom prst="rect">
            <a:avLst/>
          </a:prstGeom>
        </p:spPr>
      </p:pic>
      <p:sp>
        <p:nvSpPr>
          <p:cNvPr id="49" name="바닥글 개체 틀 48">
            <a:extLst>
              <a:ext uri="{FF2B5EF4-FFF2-40B4-BE49-F238E27FC236}">
                <a16:creationId xmlns:a16="http://schemas.microsoft.com/office/drawing/2014/main" id="{F26E0A6B-554C-7747-D4EC-F247467F9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Kubernetes &amp; Web Application (Developers Approach)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0" name="슬라이드 번호 개체 틀 49">
            <a:extLst>
              <a:ext uri="{FF2B5EF4-FFF2-40B4-BE49-F238E27FC236}">
                <a16:creationId xmlns:a16="http://schemas.microsoft.com/office/drawing/2014/main" id="{FCF01929-3028-378F-D092-6CC3BDD9E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9FC062-701E-415A-8749-D04A23E3DF21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85DFEE51-DB83-0113-093B-C3E10E22B8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39" y="327398"/>
            <a:ext cx="5464314" cy="670608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ko-KR" sz="4800" dirty="0">
                <a:solidFill>
                  <a:schemeClr val="bg2">
                    <a:lumMod val="10000"/>
                  </a:schemeClr>
                </a:solidFill>
              </a:rPr>
              <a:t>	Tips (</a:t>
            </a:r>
            <a:r>
              <a:rPr kumimoji="0" lang="en-US" altLang="ko-KR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buntu" panose="020B0504030602030204" pitchFamily="34" charset="0"/>
                <a:ea typeface="맑은 고딕" panose="020B0503020000020004" pitchFamily="50" charset="-127"/>
                <a:cs typeface="+mn-cs"/>
              </a:rPr>
              <a:t>IRSA)</a:t>
            </a:r>
            <a:endParaRPr lang="ko-KR" altLang="en-US" sz="48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" name="그림 1" descr="원, 상징, 로고, 바퀴이(가) 표시된 사진&#10;&#10;자동 생성된 설명">
            <a:extLst>
              <a:ext uri="{FF2B5EF4-FFF2-40B4-BE49-F238E27FC236}">
                <a16:creationId xmlns:a16="http://schemas.microsoft.com/office/drawing/2014/main" id="{E57D8FFC-536F-7A8B-34C2-2570E81F7A8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390" y="6157020"/>
            <a:ext cx="594581" cy="576000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pic>
        <p:nvPicPr>
          <p:cNvPr id="11" name="그림 10" descr="이모티콘, 스마일리, 노랑, 미소이(가) 표시된 사진&#10;&#10;자동 생성된 설명">
            <a:extLst>
              <a:ext uri="{FF2B5EF4-FFF2-40B4-BE49-F238E27FC236}">
                <a16:creationId xmlns:a16="http://schemas.microsoft.com/office/drawing/2014/main" id="{74A22CAB-202C-F615-DB5A-432857A293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07" y="339967"/>
            <a:ext cx="645470" cy="645470"/>
          </a:xfrm>
          <a:prstGeom prst="rect">
            <a:avLst/>
          </a:prstGeom>
        </p:spPr>
      </p:pic>
      <p:pic>
        <p:nvPicPr>
          <p:cNvPr id="14" name="그림 13" descr="상징, 일렉트릭 블루, 디자인이(가) 표시된 사진&#10;&#10;자동 생성된 설명">
            <a:extLst>
              <a:ext uri="{FF2B5EF4-FFF2-40B4-BE49-F238E27FC236}">
                <a16:creationId xmlns:a16="http://schemas.microsoft.com/office/drawing/2014/main" id="{3FBF3984-CCDB-88B5-67CE-AC04AD203B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182" y="4182436"/>
            <a:ext cx="557419" cy="540000"/>
          </a:xfrm>
          <a:prstGeom prst="rect">
            <a:avLst/>
          </a:prstGeom>
        </p:spPr>
      </p:pic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58417106-BEC5-C137-B6DF-71C10B6E6F42}"/>
              </a:ext>
            </a:extLst>
          </p:cNvPr>
          <p:cNvCxnSpPr>
            <a:cxnSpLocks/>
            <a:stCxn id="24" idx="1"/>
            <a:endCxn id="12" idx="3"/>
          </p:cNvCxnSpPr>
          <p:nvPr/>
        </p:nvCxnSpPr>
        <p:spPr>
          <a:xfrm flipH="1">
            <a:off x="9899450" y="4468894"/>
            <a:ext cx="351547" cy="313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18C146F0-3501-B9A8-0E6C-F2DEF8B0DF00}"/>
              </a:ext>
            </a:extLst>
          </p:cNvPr>
          <p:cNvSpPr/>
          <p:nvPr/>
        </p:nvSpPr>
        <p:spPr>
          <a:xfrm>
            <a:off x="1135633" y="1045311"/>
            <a:ext cx="8785392" cy="137867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1400" dirty="0">
                <a:solidFill>
                  <a:schemeClr val="tx1"/>
                </a:solidFill>
                <a:latin typeface="ubuntu" panose="020B0504030602030204" pitchFamily="34" charset="0"/>
                <a:ea typeface="맑은 고딕" panose="020B0503020000020004" pitchFamily="50" charset="-127"/>
              </a:rPr>
              <a:t>IRSA (IAM Role for Service Account)</a:t>
            </a:r>
          </a:p>
          <a:p>
            <a:pPr marR="0" lvl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1400" noProof="0" dirty="0">
                <a:solidFill>
                  <a:schemeClr val="tx1"/>
                </a:solidFill>
                <a:latin typeface="ubuntu" panose="020B0504030602030204" pitchFamily="34" charset="0"/>
                <a:ea typeface="맑은 고딕" panose="020B0503020000020004" pitchFamily="50" charset="-127"/>
              </a:rPr>
              <a:t>IAM Role associated with Service Account </a:t>
            </a:r>
            <a:r>
              <a:rPr lang="en-US" altLang="ko-KR" sz="1200" noProof="0" dirty="0">
                <a:solidFill>
                  <a:schemeClr val="tx1"/>
                </a:solidFill>
                <a:latin typeface="ubuntu" panose="020B0504030602030204" pitchFamily="34" charset="0"/>
                <a:ea typeface="맑은 고딕" panose="020B0503020000020004" pitchFamily="50" charset="-127"/>
              </a:rPr>
              <a:t>(with OpenID-Connect Provider)</a:t>
            </a:r>
          </a:p>
          <a:p>
            <a:pPr>
              <a:lnSpc>
                <a:spcPct val="150000"/>
              </a:lnSpc>
              <a:defRPr/>
            </a:pPr>
            <a:r>
              <a:rPr lang="ko-KR" altLang="en-US" sz="1400" dirty="0">
                <a:solidFill>
                  <a:schemeClr val="tx1"/>
                </a:solidFill>
                <a:latin typeface="ubuntu" panose="020B0504030602030204" pitchFamily="34" charset="0"/>
                <a:ea typeface="맑은 고딕" panose="020B0503020000020004" pitchFamily="50" charset="-127"/>
              </a:rPr>
              <a:t>→</a:t>
            </a:r>
            <a:r>
              <a:rPr kumimoji="0" lang="en-US" altLang="ko-KR" sz="14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ubuntu" panose="020B0504030602030204" pitchFamily="34" charset="0"/>
                <a:ea typeface="맑은 고딕" panose="020B0503020000020004" pitchFamily="50" charset="-127"/>
                <a:cs typeface="+mn-cs"/>
              </a:rPr>
              <a:t> </a:t>
            </a:r>
            <a:r>
              <a:rPr lang="en-US" altLang="ko-KR" sz="1400" dirty="0">
                <a:solidFill>
                  <a:schemeClr val="tx1"/>
                </a:solidFill>
                <a:latin typeface="ubuntu" panose="020B0504030602030204" pitchFamily="34" charset="0"/>
              </a:rPr>
              <a:t>provides assigning different IAM roles to Pods</a:t>
            </a:r>
          </a:p>
          <a:p>
            <a:pPr marR="0" lvl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ubuntu" panose="020B0504030602030204" pitchFamily="34" charset="0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27" name="그림 26" descr="예술, 픽셀, 디자인이(가) 표시된 사진&#10;&#10;자동 생성된 설명">
            <a:extLst>
              <a:ext uri="{FF2B5EF4-FFF2-40B4-BE49-F238E27FC236}">
                <a16:creationId xmlns:a16="http://schemas.microsoft.com/office/drawing/2014/main" id="{69D8E5E3-4ADB-E690-E094-836DF1323C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7305" y="4199006"/>
            <a:ext cx="282657" cy="540000"/>
          </a:xfrm>
          <a:prstGeom prst="rect">
            <a:avLst/>
          </a:prstGeom>
        </p:spPr>
      </p:pic>
      <p:pic>
        <p:nvPicPr>
          <p:cNvPr id="43" name="그림 42" descr="상징, 일렉트릭 블루, 원이(가) 표시된 사진&#10;&#10;자동 생성된 설명">
            <a:extLst>
              <a:ext uri="{FF2B5EF4-FFF2-40B4-BE49-F238E27FC236}">
                <a16:creationId xmlns:a16="http://schemas.microsoft.com/office/drawing/2014/main" id="{FF51073F-C5FA-9F63-B454-A98D1D0FF1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181" y="3479803"/>
            <a:ext cx="557419" cy="540000"/>
          </a:xfrm>
          <a:prstGeom prst="rect">
            <a:avLst/>
          </a:prstGeom>
        </p:spPr>
      </p:pic>
      <p:pic>
        <p:nvPicPr>
          <p:cNvPr id="60" name="그림 59" descr="상징, 일렉트릭 블루, 디자인이(가) 표시된 사진&#10;&#10;자동 생성된 설명">
            <a:extLst>
              <a:ext uri="{FF2B5EF4-FFF2-40B4-BE49-F238E27FC236}">
                <a16:creationId xmlns:a16="http://schemas.microsoft.com/office/drawing/2014/main" id="{30ED955F-0E79-5237-2C61-59462738A6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182" y="4871464"/>
            <a:ext cx="557419" cy="540000"/>
          </a:xfrm>
          <a:prstGeom prst="rect">
            <a:avLst/>
          </a:prstGeom>
        </p:spPr>
      </p:pic>
      <p:pic>
        <p:nvPicPr>
          <p:cNvPr id="63" name="그림 62" descr="상징, 일렉트릭 블루, 디자인이(가) 표시된 사진&#10;&#10;자동 생성된 설명">
            <a:extLst>
              <a:ext uri="{FF2B5EF4-FFF2-40B4-BE49-F238E27FC236}">
                <a16:creationId xmlns:a16="http://schemas.microsoft.com/office/drawing/2014/main" id="{57647A93-EF4F-FBBD-04AF-CEE919CE28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182" y="5557481"/>
            <a:ext cx="557419" cy="540000"/>
          </a:xfrm>
          <a:prstGeom prst="rect">
            <a:avLst/>
          </a:prstGeom>
        </p:spPr>
      </p:pic>
      <p:sp>
        <p:nvSpPr>
          <p:cNvPr id="66" name="사각형: 둥근 모서리 65">
            <a:extLst>
              <a:ext uri="{FF2B5EF4-FFF2-40B4-BE49-F238E27FC236}">
                <a16:creationId xmlns:a16="http://schemas.microsoft.com/office/drawing/2014/main" id="{F9B30235-553F-0F00-766D-771F4E90C700}"/>
              </a:ext>
            </a:extLst>
          </p:cNvPr>
          <p:cNvSpPr/>
          <p:nvPr/>
        </p:nvSpPr>
        <p:spPr>
          <a:xfrm>
            <a:off x="1657820" y="3873810"/>
            <a:ext cx="1073498" cy="2393968"/>
          </a:xfrm>
          <a:prstGeom prst="roundRect">
            <a:avLst/>
          </a:prstGeom>
          <a:noFill/>
          <a:ln w="254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7" name="그림 66" descr="상징, 일렉트릭 블루, 디자인이(가) 표시된 사진&#10;&#10;자동 생성된 설명">
            <a:extLst>
              <a:ext uri="{FF2B5EF4-FFF2-40B4-BE49-F238E27FC236}">
                <a16:creationId xmlns:a16="http://schemas.microsoft.com/office/drawing/2014/main" id="{163526DB-635C-96BF-AF7E-5A80F0EB39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571" y="4208145"/>
            <a:ext cx="557419" cy="540000"/>
          </a:xfrm>
          <a:prstGeom prst="rect">
            <a:avLst/>
          </a:prstGeom>
        </p:spPr>
      </p:pic>
      <p:pic>
        <p:nvPicPr>
          <p:cNvPr id="70" name="그림 69" descr="상징, 일렉트릭 블루, 원이(가) 표시된 사진&#10;&#10;자동 생성된 설명">
            <a:extLst>
              <a:ext uri="{FF2B5EF4-FFF2-40B4-BE49-F238E27FC236}">
                <a16:creationId xmlns:a16="http://schemas.microsoft.com/office/drawing/2014/main" id="{4B980A6C-E02C-692D-2C04-296F446F96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570" y="3505512"/>
            <a:ext cx="557419" cy="540000"/>
          </a:xfrm>
          <a:prstGeom prst="rect">
            <a:avLst/>
          </a:prstGeom>
        </p:spPr>
      </p:pic>
      <p:pic>
        <p:nvPicPr>
          <p:cNvPr id="71" name="그림 70" descr="상징, 일렉트릭 블루, 디자인이(가) 표시된 사진&#10;&#10;자동 생성된 설명">
            <a:extLst>
              <a:ext uri="{FF2B5EF4-FFF2-40B4-BE49-F238E27FC236}">
                <a16:creationId xmlns:a16="http://schemas.microsoft.com/office/drawing/2014/main" id="{34514250-FE42-558C-8610-DACFCE0932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571" y="4897173"/>
            <a:ext cx="557419" cy="540000"/>
          </a:xfrm>
          <a:prstGeom prst="rect">
            <a:avLst/>
          </a:prstGeom>
        </p:spPr>
      </p:pic>
      <p:cxnSp>
        <p:nvCxnSpPr>
          <p:cNvPr id="72" name="직선 화살표 연결선 71">
            <a:extLst>
              <a:ext uri="{FF2B5EF4-FFF2-40B4-BE49-F238E27FC236}">
                <a16:creationId xmlns:a16="http://schemas.microsoft.com/office/drawing/2014/main" id="{9F2191C6-FA75-1C71-5036-9B8EB51B69A3}"/>
              </a:ext>
            </a:extLst>
          </p:cNvPr>
          <p:cNvCxnSpPr>
            <a:cxnSpLocks/>
            <a:stCxn id="73" idx="1"/>
            <a:endCxn id="70" idx="3"/>
          </p:cNvCxnSpPr>
          <p:nvPr/>
        </p:nvCxnSpPr>
        <p:spPr>
          <a:xfrm flipH="1">
            <a:off x="2479989" y="3775512"/>
            <a:ext cx="49426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그림 72" descr="예술, 픽셀, 디자인이(가) 표시된 사진&#10;&#10;자동 생성된 설명">
            <a:extLst>
              <a:ext uri="{FF2B5EF4-FFF2-40B4-BE49-F238E27FC236}">
                <a16:creationId xmlns:a16="http://schemas.microsoft.com/office/drawing/2014/main" id="{F19C6A71-A7E7-1CB4-298F-AFDA8964F1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256" y="3505512"/>
            <a:ext cx="282657" cy="540000"/>
          </a:xfrm>
          <a:prstGeom prst="rect">
            <a:avLst/>
          </a:prstGeom>
        </p:spPr>
      </p:pic>
      <p:pic>
        <p:nvPicPr>
          <p:cNvPr id="74" name="그림 73" descr="상징, 일렉트릭 블루, 디자인이(가) 표시된 사진&#10;&#10;자동 생성된 설명">
            <a:extLst>
              <a:ext uri="{FF2B5EF4-FFF2-40B4-BE49-F238E27FC236}">
                <a16:creationId xmlns:a16="http://schemas.microsoft.com/office/drawing/2014/main" id="{6ECC842A-1D96-D2DD-2023-21183F37ED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571" y="5583190"/>
            <a:ext cx="557419" cy="540000"/>
          </a:xfrm>
          <a:prstGeom prst="rect">
            <a:avLst/>
          </a:prstGeom>
        </p:spPr>
      </p:pic>
      <p:sp>
        <p:nvSpPr>
          <p:cNvPr id="77" name="사각형: 둥근 모서리 76">
            <a:extLst>
              <a:ext uri="{FF2B5EF4-FFF2-40B4-BE49-F238E27FC236}">
                <a16:creationId xmlns:a16="http://schemas.microsoft.com/office/drawing/2014/main" id="{F34D411C-0C36-6920-4ED7-6653E2C1055B}"/>
              </a:ext>
            </a:extLst>
          </p:cNvPr>
          <p:cNvSpPr/>
          <p:nvPr/>
        </p:nvSpPr>
        <p:spPr>
          <a:xfrm>
            <a:off x="3716324" y="3873810"/>
            <a:ext cx="1073498" cy="2393968"/>
          </a:xfrm>
          <a:prstGeom prst="roundRect">
            <a:avLst/>
          </a:prstGeom>
          <a:noFill/>
          <a:ln w="25400"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78" name="그림 77" descr="상징, 일렉트릭 블루, 디자인이(가) 표시된 사진&#10;&#10;자동 생성된 설명">
            <a:extLst>
              <a:ext uri="{FF2B5EF4-FFF2-40B4-BE49-F238E27FC236}">
                <a16:creationId xmlns:a16="http://schemas.microsoft.com/office/drawing/2014/main" id="{9E9B22D4-B8DA-1CBE-0AE3-38FFD75DC8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075" y="4208145"/>
            <a:ext cx="557419" cy="540000"/>
          </a:xfrm>
          <a:prstGeom prst="rect">
            <a:avLst/>
          </a:prstGeom>
        </p:spPr>
      </p:pic>
      <p:pic>
        <p:nvPicPr>
          <p:cNvPr id="81" name="그림 80" descr="상징, 일렉트릭 블루, 원이(가) 표시된 사진&#10;&#10;자동 생성된 설명">
            <a:extLst>
              <a:ext uri="{FF2B5EF4-FFF2-40B4-BE49-F238E27FC236}">
                <a16:creationId xmlns:a16="http://schemas.microsoft.com/office/drawing/2014/main" id="{0180D5ED-77B3-92E6-8CD1-37B024C624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074" y="3505512"/>
            <a:ext cx="557419" cy="540000"/>
          </a:xfrm>
          <a:prstGeom prst="rect">
            <a:avLst/>
          </a:prstGeom>
        </p:spPr>
      </p:pic>
      <p:pic>
        <p:nvPicPr>
          <p:cNvPr id="82" name="그림 81" descr="상징, 일렉트릭 블루, 디자인이(가) 표시된 사진&#10;&#10;자동 생성된 설명">
            <a:extLst>
              <a:ext uri="{FF2B5EF4-FFF2-40B4-BE49-F238E27FC236}">
                <a16:creationId xmlns:a16="http://schemas.microsoft.com/office/drawing/2014/main" id="{0F56F193-740E-CD5C-8AF8-CDC27891A0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075" y="4897173"/>
            <a:ext cx="557419" cy="540000"/>
          </a:xfrm>
          <a:prstGeom prst="rect">
            <a:avLst/>
          </a:prstGeom>
        </p:spPr>
      </p:pic>
      <p:pic>
        <p:nvPicPr>
          <p:cNvPr id="84" name="그림 83" descr="예술, 픽셀, 디자인이(가) 표시된 사진&#10;&#10;자동 생성된 설명">
            <a:extLst>
              <a:ext uri="{FF2B5EF4-FFF2-40B4-BE49-F238E27FC236}">
                <a16:creationId xmlns:a16="http://schemas.microsoft.com/office/drawing/2014/main" id="{6F4FB4A9-EAFA-E14E-B80C-C075D92722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436" y="4186693"/>
            <a:ext cx="282657" cy="540000"/>
          </a:xfrm>
          <a:prstGeom prst="rect">
            <a:avLst/>
          </a:prstGeom>
        </p:spPr>
      </p:pic>
      <p:pic>
        <p:nvPicPr>
          <p:cNvPr id="85" name="그림 84" descr="상징, 일렉트릭 블루, 디자인이(가) 표시된 사진&#10;&#10;자동 생성된 설명">
            <a:extLst>
              <a:ext uri="{FF2B5EF4-FFF2-40B4-BE49-F238E27FC236}">
                <a16:creationId xmlns:a16="http://schemas.microsoft.com/office/drawing/2014/main" id="{366716CA-FF41-66DA-FD5C-16E7FF3FE8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075" y="5583190"/>
            <a:ext cx="557419" cy="540000"/>
          </a:xfrm>
          <a:prstGeom prst="rect">
            <a:avLst/>
          </a:prstGeom>
        </p:spPr>
      </p:pic>
      <p:pic>
        <p:nvPicPr>
          <p:cNvPr id="102" name="그림 101" descr="그래픽, 원, 다채로움, 상징이(가) 표시된 사진&#10;&#10;자동 생성된 설명">
            <a:extLst>
              <a:ext uri="{FF2B5EF4-FFF2-40B4-BE49-F238E27FC236}">
                <a16:creationId xmlns:a16="http://schemas.microsoft.com/office/drawing/2014/main" id="{AC248E9A-1BC0-880D-916A-EC243CF82A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758" y="2645522"/>
            <a:ext cx="720000" cy="720000"/>
          </a:xfrm>
          <a:prstGeom prst="rect">
            <a:avLst/>
          </a:prstGeom>
        </p:spPr>
      </p:pic>
      <p:pic>
        <p:nvPicPr>
          <p:cNvPr id="104" name="그림 103" descr="상징, 원, 레드, 그래픽이(가) 표시된 사진&#10;&#10;자동 생성된 설명">
            <a:extLst>
              <a:ext uri="{FF2B5EF4-FFF2-40B4-BE49-F238E27FC236}">
                <a16:creationId xmlns:a16="http://schemas.microsoft.com/office/drawing/2014/main" id="{5DCAD74F-1992-A597-983F-F2194FC9C1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913" y="2595867"/>
            <a:ext cx="720000" cy="720000"/>
          </a:xfrm>
          <a:prstGeom prst="rect">
            <a:avLst/>
          </a:prstGeom>
        </p:spPr>
      </p:pic>
      <p:pic>
        <p:nvPicPr>
          <p:cNvPr id="12" name="그림 11" descr="상징, 로고, 표지판, 폰트이(가) 표시된 사진&#10;&#10;자동 생성된 설명">
            <a:extLst>
              <a:ext uri="{FF2B5EF4-FFF2-40B4-BE49-F238E27FC236}">
                <a16:creationId xmlns:a16="http://schemas.microsoft.com/office/drawing/2014/main" id="{E9C7D475-4346-F8B8-4E47-D522189486A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031" y="4202030"/>
            <a:ext cx="557419" cy="540000"/>
          </a:xfrm>
          <a:prstGeom prst="rect">
            <a:avLst/>
          </a:prstGeom>
        </p:spPr>
      </p:pic>
      <p:pic>
        <p:nvPicPr>
          <p:cNvPr id="13" name="그림 12" descr="상징, 일렉트릭 블루, 원이(가) 표시된 사진&#10;&#10;자동 생성된 설명">
            <a:extLst>
              <a:ext uri="{FF2B5EF4-FFF2-40B4-BE49-F238E27FC236}">
                <a16:creationId xmlns:a16="http://schemas.microsoft.com/office/drawing/2014/main" id="{D98E7B4B-B231-2CAE-962A-A1DE11D60A4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013" y="3913305"/>
            <a:ext cx="376903" cy="365125"/>
          </a:xfrm>
          <a:prstGeom prst="rect">
            <a:avLst/>
          </a:prstGeom>
        </p:spPr>
      </p:pic>
      <p:pic>
        <p:nvPicPr>
          <p:cNvPr id="24" name="그림 23" descr="원, 상징, 일렉트릭 블루이(가) 표시된 사진&#10;&#10;자동 생성된 설명">
            <a:extLst>
              <a:ext uri="{FF2B5EF4-FFF2-40B4-BE49-F238E27FC236}">
                <a16:creationId xmlns:a16="http://schemas.microsoft.com/office/drawing/2014/main" id="{66E8AF87-4B5A-3283-92FD-BE1F1CFF89D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997" y="4199006"/>
            <a:ext cx="557187" cy="539775"/>
          </a:xfrm>
          <a:prstGeom prst="rect">
            <a:avLst/>
          </a:prstGeom>
        </p:spPr>
      </p:pic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5DBB911A-C08C-ECE9-8779-0C2ABB1E3A6C}"/>
              </a:ext>
            </a:extLst>
          </p:cNvPr>
          <p:cNvCxnSpPr>
            <a:cxnSpLocks/>
            <a:stCxn id="27" idx="1"/>
            <a:endCxn id="24" idx="3"/>
          </p:cNvCxnSpPr>
          <p:nvPr/>
        </p:nvCxnSpPr>
        <p:spPr>
          <a:xfrm flipH="1" flipV="1">
            <a:off x="10808184" y="4468894"/>
            <a:ext cx="339121" cy="1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그림 37" descr="상징, 원, 일렉트릭 블루, 표지판이(가) 표시된 사진&#10;&#10;자동 생성된 설명">
            <a:extLst>
              <a:ext uri="{FF2B5EF4-FFF2-40B4-BE49-F238E27FC236}">
                <a16:creationId xmlns:a16="http://schemas.microsoft.com/office/drawing/2014/main" id="{BFA579D6-7F33-DBF2-5A7F-F509AFCF3B0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181" y="4230159"/>
            <a:ext cx="492869" cy="477467"/>
          </a:xfrm>
          <a:prstGeom prst="rect">
            <a:avLst/>
          </a:prstGeom>
        </p:spPr>
      </p:pic>
      <p:cxnSp>
        <p:nvCxnSpPr>
          <p:cNvPr id="92" name="직선 화살표 연결선 91">
            <a:extLst>
              <a:ext uri="{FF2B5EF4-FFF2-40B4-BE49-F238E27FC236}">
                <a16:creationId xmlns:a16="http://schemas.microsoft.com/office/drawing/2014/main" id="{7AB9AD3C-94AE-53E6-1B75-014D13B5D9B7}"/>
              </a:ext>
            </a:extLst>
          </p:cNvPr>
          <p:cNvCxnSpPr>
            <a:cxnSpLocks/>
            <a:stCxn id="38" idx="1"/>
            <a:endCxn id="78" idx="3"/>
          </p:cNvCxnSpPr>
          <p:nvPr/>
        </p:nvCxnSpPr>
        <p:spPr>
          <a:xfrm flipH="1">
            <a:off x="4538494" y="4468893"/>
            <a:ext cx="353687" cy="925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직선 화살표 연결선 94">
            <a:extLst>
              <a:ext uri="{FF2B5EF4-FFF2-40B4-BE49-F238E27FC236}">
                <a16:creationId xmlns:a16="http://schemas.microsoft.com/office/drawing/2014/main" id="{F5F327F8-14CE-312A-E50F-0F171D132661}"/>
              </a:ext>
            </a:extLst>
          </p:cNvPr>
          <p:cNvCxnSpPr>
            <a:cxnSpLocks/>
            <a:stCxn id="84" idx="1"/>
            <a:endCxn id="38" idx="3"/>
          </p:cNvCxnSpPr>
          <p:nvPr/>
        </p:nvCxnSpPr>
        <p:spPr>
          <a:xfrm flipH="1">
            <a:off x="5385050" y="4456693"/>
            <a:ext cx="387386" cy="12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직선 화살표 연결선 106">
            <a:extLst>
              <a:ext uri="{FF2B5EF4-FFF2-40B4-BE49-F238E27FC236}">
                <a16:creationId xmlns:a16="http://schemas.microsoft.com/office/drawing/2014/main" id="{6FA09F3C-D009-8AD4-BE17-EAE335028B0B}"/>
              </a:ext>
            </a:extLst>
          </p:cNvPr>
          <p:cNvCxnSpPr>
            <a:cxnSpLocks/>
            <a:stCxn id="12" idx="1"/>
            <a:endCxn id="14" idx="3"/>
          </p:cNvCxnSpPr>
          <p:nvPr/>
        </p:nvCxnSpPr>
        <p:spPr>
          <a:xfrm flipH="1" flipV="1">
            <a:off x="8610601" y="4452436"/>
            <a:ext cx="731430" cy="1959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316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2712</TotalTime>
  <Words>1814</Words>
  <Application>Microsoft Macintosh PowerPoint</Application>
  <PresentationFormat>Widescreen</PresentationFormat>
  <Paragraphs>286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Apple SD Gothic Neo</vt:lpstr>
      <vt:lpstr>맑은 고딕</vt:lpstr>
      <vt:lpstr>Noto Sans KR</vt:lpstr>
      <vt:lpstr>Arial</vt:lpstr>
      <vt:lpstr>Helvetica Neue</vt:lpstr>
      <vt:lpstr>ubuntu</vt:lpstr>
      <vt:lpstr>Wingdings</vt:lpstr>
      <vt:lpstr>Office 테마</vt:lpstr>
      <vt:lpstr>Kubernetes  &amp; Web Application (Developers Approach)</vt:lpstr>
      <vt:lpstr>Container</vt:lpstr>
      <vt:lpstr>Node</vt:lpstr>
      <vt:lpstr>Pod</vt:lpstr>
      <vt:lpstr>PowerPoint Presentation</vt:lpstr>
      <vt:lpstr>Job</vt:lpstr>
      <vt:lpstr>ConfigMap &amp; Secret</vt:lpstr>
      <vt:lpstr>EKS (Managed Kubernetes Service)</vt:lpstr>
      <vt:lpstr> Tips (IRSA)</vt:lpstr>
      <vt:lpstr> Tips (IRSA)</vt:lpstr>
      <vt:lpstr> Tips </vt:lpstr>
      <vt:lpstr>End of the page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이윤아</dc:creator>
  <cp:lastModifiedBy>이윤아</cp:lastModifiedBy>
  <cp:revision>17</cp:revision>
  <dcterms:created xsi:type="dcterms:W3CDTF">2023-06-29T10:48:43Z</dcterms:created>
  <dcterms:modified xsi:type="dcterms:W3CDTF">2023-07-03T05:36:44Z</dcterms:modified>
</cp:coreProperties>
</file>